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61"/>
  </p:notesMasterIdLst>
  <p:handoutMasterIdLst>
    <p:handoutMasterId r:id="rId62"/>
  </p:handoutMasterIdLst>
  <p:sldIdLst>
    <p:sldId id="265" r:id="rId3"/>
    <p:sldId id="320" r:id="rId4"/>
    <p:sldId id="321" r:id="rId5"/>
    <p:sldId id="310" r:id="rId6"/>
    <p:sldId id="322" r:id="rId7"/>
    <p:sldId id="323" r:id="rId8"/>
    <p:sldId id="324" r:id="rId9"/>
    <p:sldId id="325" r:id="rId10"/>
    <p:sldId id="326" r:id="rId11"/>
    <p:sldId id="328" r:id="rId12"/>
    <p:sldId id="331" r:id="rId13"/>
    <p:sldId id="332" r:id="rId14"/>
    <p:sldId id="333" r:id="rId15"/>
    <p:sldId id="335" r:id="rId16"/>
    <p:sldId id="336" r:id="rId17"/>
    <p:sldId id="337" r:id="rId18"/>
    <p:sldId id="339" r:id="rId19"/>
    <p:sldId id="340" r:id="rId20"/>
    <p:sldId id="341" r:id="rId21"/>
    <p:sldId id="342" r:id="rId22"/>
    <p:sldId id="343" r:id="rId23"/>
    <p:sldId id="344" r:id="rId24"/>
    <p:sldId id="373" r:id="rId25"/>
    <p:sldId id="374" r:id="rId26"/>
    <p:sldId id="345" r:id="rId27"/>
    <p:sldId id="347" r:id="rId28"/>
    <p:sldId id="346" r:id="rId29"/>
    <p:sldId id="348" r:id="rId30"/>
    <p:sldId id="349" r:id="rId31"/>
    <p:sldId id="329" r:id="rId32"/>
    <p:sldId id="352" r:id="rId33"/>
    <p:sldId id="350" r:id="rId34"/>
    <p:sldId id="353" r:id="rId35"/>
    <p:sldId id="354" r:id="rId36"/>
    <p:sldId id="355" r:id="rId37"/>
    <p:sldId id="356" r:id="rId38"/>
    <p:sldId id="357" r:id="rId39"/>
    <p:sldId id="358" r:id="rId40"/>
    <p:sldId id="330" r:id="rId41"/>
    <p:sldId id="327" r:id="rId42"/>
    <p:sldId id="360" r:id="rId43"/>
    <p:sldId id="359" r:id="rId44"/>
    <p:sldId id="363" r:id="rId45"/>
    <p:sldId id="361" r:id="rId46"/>
    <p:sldId id="362" r:id="rId47"/>
    <p:sldId id="365" r:id="rId48"/>
    <p:sldId id="366" r:id="rId49"/>
    <p:sldId id="369" r:id="rId50"/>
    <p:sldId id="370" r:id="rId51"/>
    <p:sldId id="371" r:id="rId52"/>
    <p:sldId id="372" r:id="rId53"/>
    <p:sldId id="367" r:id="rId54"/>
    <p:sldId id="378" r:id="rId55"/>
    <p:sldId id="368" r:id="rId56"/>
    <p:sldId id="375" r:id="rId57"/>
    <p:sldId id="376" r:id="rId58"/>
    <p:sldId id="377" r:id="rId59"/>
    <p:sldId id="379" r:id="rId60"/>
  </p:sldIdLst>
  <p:sldSz cx="12188825" cy="6858000"/>
  <p:notesSz cx="6858000" cy="9144000"/>
  <p:custDataLst>
    <p:tags r:id="rId6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B004"/>
    <a:srgbClr val="464E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36" autoAdjust="0"/>
    <p:restoredTop sz="94629" autoAdjust="0"/>
  </p:normalViewPr>
  <p:slideViewPr>
    <p:cSldViewPr showGuides="1">
      <p:cViewPr varScale="1">
        <p:scale>
          <a:sx n="107" d="100"/>
          <a:sy n="107" d="100"/>
        </p:scale>
        <p:origin x="-120" y="-60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printerSettings" Target="printerSettings/printerSettings1.bin"/><Relationship Id="rId64" Type="http://schemas.openxmlformats.org/officeDocument/2006/relationships/tags" Target="tags/tag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slide" Target="slides/slide58.xml"/><Relationship Id="rId61" Type="http://schemas.openxmlformats.org/officeDocument/2006/relationships/notesMaster" Target="notesMasters/notesMaster1.xml"/><Relationship Id="rId62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DA9A47-BD08-3845-A800-51939AA08C5D}" type="doc">
      <dgm:prSet loTypeId="urn:microsoft.com/office/officeart/2005/8/layout/radial4" loCatId="" qsTypeId="urn:microsoft.com/office/officeart/2005/8/quickstyle/3D9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3BCB0A8-CD33-CA47-B118-07FFC5D57475}">
      <dgm:prSet phldrT="[Text]"/>
      <dgm:spPr/>
      <dgm:t>
        <a:bodyPr/>
        <a:lstStyle/>
        <a:p>
          <a:endParaRPr lang="en-US" dirty="0"/>
        </a:p>
      </dgm:t>
    </dgm:pt>
    <dgm:pt modelId="{6711CBB8-559C-E24B-9B14-8D594AE52598}" type="parTrans" cxnId="{A79C8635-E06F-FD41-96C1-909CE32FB282}">
      <dgm:prSet/>
      <dgm:spPr/>
      <dgm:t>
        <a:bodyPr/>
        <a:lstStyle/>
        <a:p>
          <a:endParaRPr lang="en-US"/>
        </a:p>
      </dgm:t>
    </dgm:pt>
    <dgm:pt modelId="{57947365-C6E7-DA41-BE90-4DB334B54741}" type="sibTrans" cxnId="{A79C8635-E06F-FD41-96C1-909CE32FB282}">
      <dgm:prSet/>
      <dgm:spPr/>
      <dgm:t>
        <a:bodyPr/>
        <a:lstStyle/>
        <a:p>
          <a:endParaRPr lang="en-US"/>
        </a:p>
      </dgm:t>
    </dgm:pt>
    <dgm:pt modelId="{F4B64B21-3052-5447-A1DA-6CC3A51B6B6B}">
      <dgm:prSet phldrT="[Text]"/>
      <dgm:spPr/>
      <dgm:t>
        <a:bodyPr/>
        <a:lstStyle/>
        <a:p>
          <a:endParaRPr lang="en-US" dirty="0"/>
        </a:p>
      </dgm:t>
    </dgm:pt>
    <dgm:pt modelId="{FF84CA2A-0142-3640-9DDD-1814ACF40171}" type="parTrans" cxnId="{DEF67210-FBCC-9540-A7F6-420627FE18C2}">
      <dgm:prSet/>
      <dgm:spPr/>
      <dgm:t>
        <a:bodyPr/>
        <a:lstStyle/>
        <a:p>
          <a:endParaRPr lang="en-US"/>
        </a:p>
      </dgm:t>
    </dgm:pt>
    <dgm:pt modelId="{F53AF67D-F84A-FF4A-9EB7-37D91AAFFF70}" type="sibTrans" cxnId="{DEF67210-FBCC-9540-A7F6-420627FE18C2}">
      <dgm:prSet/>
      <dgm:spPr/>
      <dgm:t>
        <a:bodyPr/>
        <a:lstStyle/>
        <a:p>
          <a:endParaRPr lang="en-US"/>
        </a:p>
      </dgm:t>
    </dgm:pt>
    <dgm:pt modelId="{7D5BE1E9-CED0-2346-8664-0B821FB5E5FD}">
      <dgm:prSet phldrT="[Text]"/>
      <dgm:spPr/>
      <dgm:t>
        <a:bodyPr/>
        <a:lstStyle/>
        <a:p>
          <a:endParaRPr lang="en-US" dirty="0"/>
        </a:p>
      </dgm:t>
    </dgm:pt>
    <dgm:pt modelId="{E098538E-8811-944C-936B-8FDE932AB517}" type="parTrans" cxnId="{70286E38-B82E-7344-A848-AE9A04E8BFEC}">
      <dgm:prSet/>
      <dgm:spPr/>
      <dgm:t>
        <a:bodyPr/>
        <a:lstStyle/>
        <a:p>
          <a:endParaRPr lang="en-US"/>
        </a:p>
      </dgm:t>
    </dgm:pt>
    <dgm:pt modelId="{F0F919FC-CAD2-8E4A-A819-47B7886F81BE}" type="sibTrans" cxnId="{70286E38-B82E-7344-A848-AE9A04E8BFEC}">
      <dgm:prSet/>
      <dgm:spPr/>
      <dgm:t>
        <a:bodyPr/>
        <a:lstStyle/>
        <a:p>
          <a:endParaRPr lang="en-US"/>
        </a:p>
      </dgm:t>
    </dgm:pt>
    <dgm:pt modelId="{B28D51F6-11D4-934B-8F2D-2CE94EE3F70E}">
      <dgm:prSet phldrT="[Text]"/>
      <dgm:spPr/>
      <dgm:t>
        <a:bodyPr/>
        <a:lstStyle/>
        <a:p>
          <a:endParaRPr lang="en-US" dirty="0"/>
        </a:p>
      </dgm:t>
    </dgm:pt>
    <dgm:pt modelId="{C5117F22-3D8E-564B-B9B1-A0D1E8244B33}" type="parTrans" cxnId="{060A8A60-404F-9147-840D-3E1C8E78E9F8}">
      <dgm:prSet/>
      <dgm:spPr/>
      <dgm:t>
        <a:bodyPr/>
        <a:lstStyle/>
        <a:p>
          <a:endParaRPr lang="en-US"/>
        </a:p>
      </dgm:t>
    </dgm:pt>
    <dgm:pt modelId="{AF90734D-2270-334B-90A6-F42C0CD784C4}" type="sibTrans" cxnId="{060A8A60-404F-9147-840D-3E1C8E78E9F8}">
      <dgm:prSet/>
      <dgm:spPr/>
      <dgm:t>
        <a:bodyPr/>
        <a:lstStyle/>
        <a:p>
          <a:endParaRPr lang="en-US"/>
        </a:p>
      </dgm:t>
    </dgm:pt>
    <dgm:pt modelId="{B5623139-761B-2F42-B554-1B7DC4CADC0C}">
      <dgm:prSet phldrT="[Text]"/>
      <dgm:spPr/>
      <dgm:t>
        <a:bodyPr/>
        <a:lstStyle/>
        <a:p>
          <a:endParaRPr lang="en-US" dirty="0"/>
        </a:p>
      </dgm:t>
    </dgm:pt>
    <dgm:pt modelId="{51B5F8F7-F2F1-7D48-9234-6E28F07F43C0}" type="parTrans" cxnId="{F525C5A1-82C6-C044-942A-A42F2AA8578E}">
      <dgm:prSet/>
      <dgm:spPr/>
      <dgm:t>
        <a:bodyPr/>
        <a:lstStyle/>
        <a:p>
          <a:endParaRPr lang="en-US"/>
        </a:p>
      </dgm:t>
    </dgm:pt>
    <dgm:pt modelId="{F88DDE6D-32AA-C143-ABEC-96E1EFD49592}" type="sibTrans" cxnId="{F525C5A1-82C6-C044-942A-A42F2AA8578E}">
      <dgm:prSet/>
      <dgm:spPr/>
      <dgm:t>
        <a:bodyPr/>
        <a:lstStyle/>
        <a:p>
          <a:endParaRPr lang="en-US"/>
        </a:p>
      </dgm:t>
    </dgm:pt>
    <dgm:pt modelId="{7AEA24B1-C5E5-464D-B7E4-A0062B4F95A7}">
      <dgm:prSet phldrT="[Text]"/>
      <dgm:spPr/>
      <dgm:t>
        <a:bodyPr/>
        <a:lstStyle/>
        <a:p>
          <a:endParaRPr lang="en-US" dirty="0"/>
        </a:p>
      </dgm:t>
    </dgm:pt>
    <dgm:pt modelId="{CDFBA6E0-6829-A349-80B0-6B7C3E1F59F6}" type="parTrans" cxnId="{DFBDF629-E88C-F643-B9A7-E9E8FC2B1CE5}">
      <dgm:prSet/>
      <dgm:spPr/>
      <dgm:t>
        <a:bodyPr/>
        <a:lstStyle/>
        <a:p>
          <a:endParaRPr lang="en-US"/>
        </a:p>
      </dgm:t>
    </dgm:pt>
    <dgm:pt modelId="{54941681-B971-0A4C-A86C-85F3423014B8}" type="sibTrans" cxnId="{DFBDF629-E88C-F643-B9A7-E9E8FC2B1CE5}">
      <dgm:prSet/>
      <dgm:spPr/>
      <dgm:t>
        <a:bodyPr/>
        <a:lstStyle/>
        <a:p>
          <a:endParaRPr lang="en-US"/>
        </a:p>
      </dgm:t>
    </dgm:pt>
    <dgm:pt modelId="{3BD04E7B-C929-384F-8FF3-270DF721D96D}" type="pres">
      <dgm:prSet presAssocID="{CCDA9A47-BD08-3845-A800-51939AA08C5D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0F968A8-9D2B-E64C-A275-72A8D987F66C}" type="pres">
      <dgm:prSet presAssocID="{43BCB0A8-CD33-CA47-B118-07FFC5D57475}" presName="centerShape" presStyleLbl="node0" presStyleIdx="0" presStyleCnt="1"/>
      <dgm:spPr/>
      <dgm:t>
        <a:bodyPr/>
        <a:lstStyle/>
        <a:p>
          <a:endParaRPr lang="en-US"/>
        </a:p>
      </dgm:t>
    </dgm:pt>
    <dgm:pt modelId="{80BA5DBD-9A02-0142-A5C0-CE587410B430}" type="pres">
      <dgm:prSet presAssocID="{FF84CA2A-0142-3640-9DDD-1814ACF40171}" presName="parTrans" presStyleLbl="bgSibTrans2D1" presStyleIdx="0" presStyleCnt="5"/>
      <dgm:spPr/>
      <dgm:t>
        <a:bodyPr/>
        <a:lstStyle/>
        <a:p>
          <a:endParaRPr lang="en-US"/>
        </a:p>
      </dgm:t>
    </dgm:pt>
    <dgm:pt modelId="{DEC56658-A002-5743-91B3-5701A6078D1D}" type="pres">
      <dgm:prSet presAssocID="{F4B64B21-3052-5447-A1DA-6CC3A51B6B6B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FD830D-6336-A34A-BE1C-05D872B7B81E}" type="pres">
      <dgm:prSet presAssocID="{E098538E-8811-944C-936B-8FDE932AB517}" presName="parTrans" presStyleLbl="bgSibTrans2D1" presStyleIdx="1" presStyleCnt="5"/>
      <dgm:spPr/>
      <dgm:t>
        <a:bodyPr/>
        <a:lstStyle/>
        <a:p>
          <a:endParaRPr lang="en-US"/>
        </a:p>
      </dgm:t>
    </dgm:pt>
    <dgm:pt modelId="{2A6E8A69-A453-6944-A56D-3395767D82BD}" type="pres">
      <dgm:prSet presAssocID="{7D5BE1E9-CED0-2346-8664-0B821FB5E5F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4A0716-8751-BA4D-A945-674C5980EC9C}" type="pres">
      <dgm:prSet presAssocID="{C5117F22-3D8E-564B-B9B1-A0D1E8244B33}" presName="parTrans" presStyleLbl="bgSibTrans2D1" presStyleIdx="2" presStyleCnt="5"/>
      <dgm:spPr/>
      <dgm:t>
        <a:bodyPr/>
        <a:lstStyle/>
        <a:p>
          <a:endParaRPr lang="en-US"/>
        </a:p>
      </dgm:t>
    </dgm:pt>
    <dgm:pt modelId="{8EFE2280-B302-EC48-903A-BA60638F1D9E}" type="pres">
      <dgm:prSet presAssocID="{B28D51F6-11D4-934B-8F2D-2CE94EE3F70E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36A33E-51D8-9549-8AD3-5D49323F9C69}" type="pres">
      <dgm:prSet presAssocID="{CDFBA6E0-6829-A349-80B0-6B7C3E1F59F6}" presName="parTrans" presStyleLbl="bgSibTrans2D1" presStyleIdx="3" presStyleCnt="5"/>
      <dgm:spPr/>
      <dgm:t>
        <a:bodyPr/>
        <a:lstStyle/>
        <a:p>
          <a:endParaRPr lang="en-US"/>
        </a:p>
      </dgm:t>
    </dgm:pt>
    <dgm:pt modelId="{846C970F-2A6D-6542-9FCC-FEC7E0DFC916}" type="pres">
      <dgm:prSet presAssocID="{7AEA24B1-C5E5-464D-B7E4-A0062B4F95A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FC7585-483F-5C4C-9F03-32E363D25995}" type="pres">
      <dgm:prSet presAssocID="{51B5F8F7-F2F1-7D48-9234-6E28F07F43C0}" presName="parTrans" presStyleLbl="bgSibTrans2D1" presStyleIdx="4" presStyleCnt="5"/>
      <dgm:spPr/>
      <dgm:t>
        <a:bodyPr/>
        <a:lstStyle/>
        <a:p>
          <a:endParaRPr lang="en-US"/>
        </a:p>
      </dgm:t>
    </dgm:pt>
    <dgm:pt modelId="{3FD53ABA-8A35-B945-9237-92EBFA1E6E9E}" type="pres">
      <dgm:prSet presAssocID="{B5623139-761B-2F42-B554-1B7DC4CADC0C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2D263E5-0143-6142-88EB-81FA1EDF24AB}" type="presOf" srcId="{CDFBA6E0-6829-A349-80B0-6B7C3E1F59F6}" destId="{BC36A33E-51D8-9549-8AD3-5D49323F9C69}" srcOrd="0" destOrd="0" presId="urn:microsoft.com/office/officeart/2005/8/layout/radial4"/>
    <dgm:cxn modelId="{53F34CBD-A897-4F4A-A905-0EC3623A5E06}" type="presOf" srcId="{FF84CA2A-0142-3640-9DDD-1814ACF40171}" destId="{80BA5DBD-9A02-0142-A5C0-CE587410B430}" srcOrd="0" destOrd="0" presId="urn:microsoft.com/office/officeart/2005/8/layout/radial4"/>
    <dgm:cxn modelId="{1EEE670D-E07A-E84D-A2A3-BEDF6C06CBB6}" type="presOf" srcId="{7D5BE1E9-CED0-2346-8664-0B821FB5E5FD}" destId="{2A6E8A69-A453-6944-A56D-3395767D82BD}" srcOrd="0" destOrd="0" presId="urn:microsoft.com/office/officeart/2005/8/layout/radial4"/>
    <dgm:cxn modelId="{70286E38-B82E-7344-A848-AE9A04E8BFEC}" srcId="{43BCB0A8-CD33-CA47-B118-07FFC5D57475}" destId="{7D5BE1E9-CED0-2346-8664-0B821FB5E5FD}" srcOrd="1" destOrd="0" parTransId="{E098538E-8811-944C-936B-8FDE932AB517}" sibTransId="{F0F919FC-CAD2-8E4A-A819-47B7886F81BE}"/>
    <dgm:cxn modelId="{05423C79-5938-CD45-B6FB-162848FFF194}" type="presOf" srcId="{43BCB0A8-CD33-CA47-B118-07FFC5D57475}" destId="{D0F968A8-9D2B-E64C-A275-72A8D987F66C}" srcOrd="0" destOrd="0" presId="urn:microsoft.com/office/officeart/2005/8/layout/radial4"/>
    <dgm:cxn modelId="{27A6A11A-3A89-B449-B99B-7A5782F8B69E}" type="presOf" srcId="{7AEA24B1-C5E5-464D-B7E4-A0062B4F95A7}" destId="{846C970F-2A6D-6542-9FCC-FEC7E0DFC916}" srcOrd="0" destOrd="0" presId="urn:microsoft.com/office/officeart/2005/8/layout/radial4"/>
    <dgm:cxn modelId="{25CF878A-3232-AE43-80FB-6AE3E581CE85}" type="presOf" srcId="{F4B64B21-3052-5447-A1DA-6CC3A51B6B6B}" destId="{DEC56658-A002-5743-91B3-5701A6078D1D}" srcOrd="0" destOrd="0" presId="urn:microsoft.com/office/officeart/2005/8/layout/radial4"/>
    <dgm:cxn modelId="{9B011789-89F6-E14B-BA1B-5DA1C0D781CD}" type="presOf" srcId="{B28D51F6-11D4-934B-8F2D-2CE94EE3F70E}" destId="{8EFE2280-B302-EC48-903A-BA60638F1D9E}" srcOrd="0" destOrd="0" presId="urn:microsoft.com/office/officeart/2005/8/layout/radial4"/>
    <dgm:cxn modelId="{A79C8635-E06F-FD41-96C1-909CE32FB282}" srcId="{CCDA9A47-BD08-3845-A800-51939AA08C5D}" destId="{43BCB0A8-CD33-CA47-B118-07FFC5D57475}" srcOrd="0" destOrd="0" parTransId="{6711CBB8-559C-E24B-9B14-8D594AE52598}" sibTransId="{57947365-C6E7-DA41-BE90-4DB334B54741}"/>
    <dgm:cxn modelId="{F525C5A1-82C6-C044-942A-A42F2AA8578E}" srcId="{43BCB0A8-CD33-CA47-B118-07FFC5D57475}" destId="{B5623139-761B-2F42-B554-1B7DC4CADC0C}" srcOrd="4" destOrd="0" parTransId="{51B5F8F7-F2F1-7D48-9234-6E28F07F43C0}" sibTransId="{F88DDE6D-32AA-C143-ABEC-96E1EFD49592}"/>
    <dgm:cxn modelId="{5AED4AC6-739E-B743-B653-6C870C16D46A}" type="presOf" srcId="{CCDA9A47-BD08-3845-A800-51939AA08C5D}" destId="{3BD04E7B-C929-384F-8FF3-270DF721D96D}" srcOrd="0" destOrd="0" presId="urn:microsoft.com/office/officeart/2005/8/layout/radial4"/>
    <dgm:cxn modelId="{44DA8630-6500-CB4C-8B00-E2C6CFDF5919}" type="presOf" srcId="{E098538E-8811-944C-936B-8FDE932AB517}" destId="{CBFD830D-6336-A34A-BE1C-05D872B7B81E}" srcOrd="0" destOrd="0" presId="urn:microsoft.com/office/officeart/2005/8/layout/radial4"/>
    <dgm:cxn modelId="{DFBDF629-E88C-F643-B9A7-E9E8FC2B1CE5}" srcId="{43BCB0A8-CD33-CA47-B118-07FFC5D57475}" destId="{7AEA24B1-C5E5-464D-B7E4-A0062B4F95A7}" srcOrd="3" destOrd="0" parTransId="{CDFBA6E0-6829-A349-80B0-6B7C3E1F59F6}" sibTransId="{54941681-B971-0A4C-A86C-85F3423014B8}"/>
    <dgm:cxn modelId="{060A8A60-404F-9147-840D-3E1C8E78E9F8}" srcId="{43BCB0A8-CD33-CA47-B118-07FFC5D57475}" destId="{B28D51F6-11D4-934B-8F2D-2CE94EE3F70E}" srcOrd="2" destOrd="0" parTransId="{C5117F22-3D8E-564B-B9B1-A0D1E8244B33}" sibTransId="{AF90734D-2270-334B-90A6-F42C0CD784C4}"/>
    <dgm:cxn modelId="{DEF67210-FBCC-9540-A7F6-420627FE18C2}" srcId="{43BCB0A8-CD33-CA47-B118-07FFC5D57475}" destId="{F4B64B21-3052-5447-A1DA-6CC3A51B6B6B}" srcOrd="0" destOrd="0" parTransId="{FF84CA2A-0142-3640-9DDD-1814ACF40171}" sibTransId="{F53AF67D-F84A-FF4A-9EB7-37D91AAFFF70}"/>
    <dgm:cxn modelId="{76501AF2-F527-CC49-8733-90201A6A87C7}" type="presOf" srcId="{B5623139-761B-2F42-B554-1B7DC4CADC0C}" destId="{3FD53ABA-8A35-B945-9237-92EBFA1E6E9E}" srcOrd="0" destOrd="0" presId="urn:microsoft.com/office/officeart/2005/8/layout/radial4"/>
    <dgm:cxn modelId="{74FC66A3-3E6A-CB43-9952-9B85E04A9C93}" type="presOf" srcId="{51B5F8F7-F2F1-7D48-9234-6E28F07F43C0}" destId="{C4FC7585-483F-5C4C-9F03-32E363D25995}" srcOrd="0" destOrd="0" presId="urn:microsoft.com/office/officeart/2005/8/layout/radial4"/>
    <dgm:cxn modelId="{3C40EC06-9133-014D-80F6-5F0E0A02731C}" type="presOf" srcId="{C5117F22-3D8E-564B-B9B1-A0D1E8244B33}" destId="{CA4A0716-8751-BA4D-A945-674C5980EC9C}" srcOrd="0" destOrd="0" presId="urn:microsoft.com/office/officeart/2005/8/layout/radial4"/>
    <dgm:cxn modelId="{3B29D6E1-4448-CA46-A30D-BA67CC1FEB0D}" type="presParOf" srcId="{3BD04E7B-C929-384F-8FF3-270DF721D96D}" destId="{D0F968A8-9D2B-E64C-A275-72A8D987F66C}" srcOrd="0" destOrd="0" presId="urn:microsoft.com/office/officeart/2005/8/layout/radial4"/>
    <dgm:cxn modelId="{BB8755A0-B653-1E4F-89AD-C97354EE191C}" type="presParOf" srcId="{3BD04E7B-C929-384F-8FF3-270DF721D96D}" destId="{80BA5DBD-9A02-0142-A5C0-CE587410B430}" srcOrd="1" destOrd="0" presId="urn:microsoft.com/office/officeart/2005/8/layout/radial4"/>
    <dgm:cxn modelId="{458F244A-187A-6045-9566-13CE1C1E7677}" type="presParOf" srcId="{3BD04E7B-C929-384F-8FF3-270DF721D96D}" destId="{DEC56658-A002-5743-91B3-5701A6078D1D}" srcOrd="2" destOrd="0" presId="urn:microsoft.com/office/officeart/2005/8/layout/radial4"/>
    <dgm:cxn modelId="{4EEBE223-95BE-2045-921D-D55C665AD9D6}" type="presParOf" srcId="{3BD04E7B-C929-384F-8FF3-270DF721D96D}" destId="{CBFD830D-6336-A34A-BE1C-05D872B7B81E}" srcOrd="3" destOrd="0" presId="urn:microsoft.com/office/officeart/2005/8/layout/radial4"/>
    <dgm:cxn modelId="{D00511D7-9E8D-A94A-B986-B3A635E67F24}" type="presParOf" srcId="{3BD04E7B-C929-384F-8FF3-270DF721D96D}" destId="{2A6E8A69-A453-6944-A56D-3395767D82BD}" srcOrd="4" destOrd="0" presId="urn:microsoft.com/office/officeart/2005/8/layout/radial4"/>
    <dgm:cxn modelId="{8EEFF3A5-CD39-D34A-A9FE-5C10F6B39BD7}" type="presParOf" srcId="{3BD04E7B-C929-384F-8FF3-270DF721D96D}" destId="{CA4A0716-8751-BA4D-A945-674C5980EC9C}" srcOrd="5" destOrd="0" presId="urn:microsoft.com/office/officeart/2005/8/layout/radial4"/>
    <dgm:cxn modelId="{4F36C00A-F5B4-C648-9625-38A543D1CEE4}" type="presParOf" srcId="{3BD04E7B-C929-384F-8FF3-270DF721D96D}" destId="{8EFE2280-B302-EC48-903A-BA60638F1D9E}" srcOrd="6" destOrd="0" presId="urn:microsoft.com/office/officeart/2005/8/layout/radial4"/>
    <dgm:cxn modelId="{7BD3715F-F0EC-F047-BB1F-13D4509F9E44}" type="presParOf" srcId="{3BD04E7B-C929-384F-8FF3-270DF721D96D}" destId="{BC36A33E-51D8-9549-8AD3-5D49323F9C69}" srcOrd="7" destOrd="0" presId="urn:microsoft.com/office/officeart/2005/8/layout/radial4"/>
    <dgm:cxn modelId="{146EB33E-6BA5-5245-A5BC-A2EA6876E345}" type="presParOf" srcId="{3BD04E7B-C929-384F-8FF3-270DF721D96D}" destId="{846C970F-2A6D-6542-9FCC-FEC7E0DFC916}" srcOrd="8" destOrd="0" presId="urn:microsoft.com/office/officeart/2005/8/layout/radial4"/>
    <dgm:cxn modelId="{0D44C64E-0134-9743-B793-F210E43083D2}" type="presParOf" srcId="{3BD04E7B-C929-384F-8FF3-270DF721D96D}" destId="{C4FC7585-483F-5C4C-9F03-32E363D25995}" srcOrd="9" destOrd="0" presId="urn:microsoft.com/office/officeart/2005/8/layout/radial4"/>
    <dgm:cxn modelId="{CB8CC5C2-D3ED-954E-83CF-54D9DE98DE4C}" type="presParOf" srcId="{3BD04E7B-C929-384F-8FF3-270DF721D96D}" destId="{3FD53ABA-8A35-B945-9237-92EBFA1E6E9E}" srcOrd="10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CDA9A47-BD08-3845-A800-51939AA08C5D}" type="doc">
      <dgm:prSet loTypeId="urn:microsoft.com/office/officeart/2005/8/layout/radial4" loCatId="" qsTypeId="urn:microsoft.com/office/officeart/2005/8/quickstyle/3D9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3BCB0A8-CD33-CA47-B118-07FFC5D57475}">
      <dgm:prSet phldrT="[Text]"/>
      <dgm:spPr/>
      <dgm:t>
        <a:bodyPr/>
        <a:lstStyle/>
        <a:p>
          <a:endParaRPr lang="en-US" dirty="0"/>
        </a:p>
      </dgm:t>
    </dgm:pt>
    <dgm:pt modelId="{6711CBB8-559C-E24B-9B14-8D594AE52598}" type="parTrans" cxnId="{A79C8635-E06F-FD41-96C1-909CE32FB282}">
      <dgm:prSet/>
      <dgm:spPr/>
      <dgm:t>
        <a:bodyPr/>
        <a:lstStyle/>
        <a:p>
          <a:endParaRPr lang="en-US"/>
        </a:p>
      </dgm:t>
    </dgm:pt>
    <dgm:pt modelId="{57947365-C6E7-DA41-BE90-4DB334B54741}" type="sibTrans" cxnId="{A79C8635-E06F-FD41-96C1-909CE32FB282}">
      <dgm:prSet/>
      <dgm:spPr/>
      <dgm:t>
        <a:bodyPr/>
        <a:lstStyle/>
        <a:p>
          <a:endParaRPr lang="en-US"/>
        </a:p>
      </dgm:t>
    </dgm:pt>
    <dgm:pt modelId="{F4B64B21-3052-5447-A1DA-6CC3A51B6B6B}">
      <dgm:prSet phldrT="[Text]"/>
      <dgm:spPr/>
      <dgm:t>
        <a:bodyPr/>
        <a:lstStyle/>
        <a:p>
          <a:endParaRPr lang="en-US" dirty="0"/>
        </a:p>
      </dgm:t>
    </dgm:pt>
    <dgm:pt modelId="{FF84CA2A-0142-3640-9DDD-1814ACF40171}" type="parTrans" cxnId="{DEF67210-FBCC-9540-A7F6-420627FE18C2}">
      <dgm:prSet/>
      <dgm:spPr/>
      <dgm:t>
        <a:bodyPr/>
        <a:lstStyle/>
        <a:p>
          <a:endParaRPr lang="en-US"/>
        </a:p>
      </dgm:t>
    </dgm:pt>
    <dgm:pt modelId="{F53AF67D-F84A-FF4A-9EB7-37D91AAFFF70}" type="sibTrans" cxnId="{DEF67210-FBCC-9540-A7F6-420627FE18C2}">
      <dgm:prSet/>
      <dgm:spPr/>
      <dgm:t>
        <a:bodyPr/>
        <a:lstStyle/>
        <a:p>
          <a:endParaRPr lang="en-US"/>
        </a:p>
      </dgm:t>
    </dgm:pt>
    <dgm:pt modelId="{7D5BE1E9-CED0-2346-8664-0B821FB5E5FD}">
      <dgm:prSet phldrT="[Text]"/>
      <dgm:spPr/>
      <dgm:t>
        <a:bodyPr/>
        <a:lstStyle/>
        <a:p>
          <a:endParaRPr lang="en-US" dirty="0"/>
        </a:p>
      </dgm:t>
    </dgm:pt>
    <dgm:pt modelId="{E098538E-8811-944C-936B-8FDE932AB517}" type="parTrans" cxnId="{70286E38-B82E-7344-A848-AE9A04E8BFEC}">
      <dgm:prSet/>
      <dgm:spPr/>
      <dgm:t>
        <a:bodyPr/>
        <a:lstStyle/>
        <a:p>
          <a:endParaRPr lang="en-US"/>
        </a:p>
      </dgm:t>
    </dgm:pt>
    <dgm:pt modelId="{F0F919FC-CAD2-8E4A-A819-47B7886F81BE}" type="sibTrans" cxnId="{70286E38-B82E-7344-A848-AE9A04E8BFEC}">
      <dgm:prSet/>
      <dgm:spPr/>
      <dgm:t>
        <a:bodyPr/>
        <a:lstStyle/>
        <a:p>
          <a:endParaRPr lang="en-US"/>
        </a:p>
      </dgm:t>
    </dgm:pt>
    <dgm:pt modelId="{B28D51F6-11D4-934B-8F2D-2CE94EE3F70E}">
      <dgm:prSet phldrT="[Text]"/>
      <dgm:spPr/>
      <dgm:t>
        <a:bodyPr/>
        <a:lstStyle/>
        <a:p>
          <a:endParaRPr lang="en-US" dirty="0"/>
        </a:p>
      </dgm:t>
    </dgm:pt>
    <dgm:pt modelId="{C5117F22-3D8E-564B-B9B1-A0D1E8244B33}" type="parTrans" cxnId="{060A8A60-404F-9147-840D-3E1C8E78E9F8}">
      <dgm:prSet/>
      <dgm:spPr/>
      <dgm:t>
        <a:bodyPr/>
        <a:lstStyle/>
        <a:p>
          <a:endParaRPr lang="en-US"/>
        </a:p>
      </dgm:t>
    </dgm:pt>
    <dgm:pt modelId="{AF90734D-2270-334B-90A6-F42C0CD784C4}" type="sibTrans" cxnId="{060A8A60-404F-9147-840D-3E1C8E78E9F8}">
      <dgm:prSet/>
      <dgm:spPr/>
      <dgm:t>
        <a:bodyPr/>
        <a:lstStyle/>
        <a:p>
          <a:endParaRPr lang="en-US"/>
        </a:p>
      </dgm:t>
    </dgm:pt>
    <dgm:pt modelId="{B5623139-761B-2F42-B554-1B7DC4CADC0C}">
      <dgm:prSet phldrT="[Text]"/>
      <dgm:spPr/>
      <dgm:t>
        <a:bodyPr/>
        <a:lstStyle/>
        <a:p>
          <a:endParaRPr lang="en-US" dirty="0"/>
        </a:p>
      </dgm:t>
    </dgm:pt>
    <dgm:pt modelId="{51B5F8F7-F2F1-7D48-9234-6E28F07F43C0}" type="parTrans" cxnId="{F525C5A1-82C6-C044-942A-A42F2AA8578E}">
      <dgm:prSet/>
      <dgm:spPr/>
      <dgm:t>
        <a:bodyPr/>
        <a:lstStyle/>
        <a:p>
          <a:endParaRPr lang="en-US"/>
        </a:p>
      </dgm:t>
    </dgm:pt>
    <dgm:pt modelId="{F88DDE6D-32AA-C143-ABEC-96E1EFD49592}" type="sibTrans" cxnId="{F525C5A1-82C6-C044-942A-A42F2AA8578E}">
      <dgm:prSet/>
      <dgm:spPr/>
      <dgm:t>
        <a:bodyPr/>
        <a:lstStyle/>
        <a:p>
          <a:endParaRPr lang="en-US"/>
        </a:p>
      </dgm:t>
    </dgm:pt>
    <dgm:pt modelId="{7AEA24B1-C5E5-464D-B7E4-A0062B4F95A7}">
      <dgm:prSet phldrT="[Text]"/>
      <dgm:spPr/>
      <dgm:t>
        <a:bodyPr/>
        <a:lstStyle/>
        <a:p>
          <a:endParaRPr lang="en-US" dirty="0"/>
        </a:p>
      </dgm:t>
    </dgm:pt>
    <dgm:pt modelId="{CDFBA6E0-6829-A349-80B0-6B7C3E1F59F6}" type="parTrans" cxnId="{DFBDF629-E88C-F643-B9A7-E9E8FC2B1CE5}">
      <dgm:prSet/>
      <dgm:spPr/>
      <dgm:t>
        <a:bodyPr/>
        <a:lstStyle/>
        <a:p>
          <a:endParaRPr lang="en-US"/>
        </a:p>
      </dgm:t>
    </dgm:pt>
    <dgm:pt modelId="{54941681-B971-0A4C-A86C-85F3423014B8}" type="sibTrans" cxnId="{DFBDF629-E88C-F643-B9A7-E9E8FC2B1CE5}">
      <dgm:prSet/>
      <dgm:spPr/>
      <dgm:t>
        <a:bodyPr/>
        <a:lstStyle/>
        <a:p>
          <a:endParaRPr lang="en-US"/>
        </a:p>
      </dgm:t>
    </dgm:pt>
    <dgm:pt modelId="{A3650C0B-339D-AE4B-B742-941D52629F8C}">
      <dgm:prSet phldrT="[Text]"/>
      <dgm:spPr/>
      <dgm:t>
        <a:bodyPr/>
        <a:lstStyle/>
        <a:p>
          <a:endParaRPr lang="en-US" dirty="0"/>
        </a:p>
      </dgm:t>
    </dgm:pt>
    <dgm:pt modelId="{CD82589F-991A-8E43-9532-55E56A35A275}" type="parTrans" cxnId="{83CDA4A2-4974-384F-8140-2F06350D2735}">
      <dgm:prSet/>
      <dgm:spPr/>
      <dgm:t>
        <a:bodyPr/>
        <a:lstStyle/>
        <a:p>
          <a:endParaRPr lang="en-US"/>
        </a:p>
      </dgm:t>
    </dgm:pt>
    <dgm:pt modelId="{8FD3DDA3-4058-1648-A54F-6228B6B4D66E}" type="sibTrans" cxnId="{83CDA4A2-4974-384F-8140-2F06350D2735}">
      <dgm:prSet/>
      <dgm:spPr/>
      <dgm:t>
        <a:bodyPr/>
        <a:lstStyle/>
        <a:p>
          <a:endParaRPr lang="en-US"/>
        </a:p>
      </dgm:t>
    </dgm:pt>
    <dgm:pt modelId="{3BD04E7B-C929-384F-8FF3-270DF721D96D}" type="pres">
      <dgm:prSet presAssocID="{CCDA9A47-BD08-3845-A800-51939AA08C5D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0F968A8-9D2B-E64C-A275-72A8D987F66C}" type="pres">
      <dgm:prSet presAssocID="{43BCB0A8-CD33-CA47-B118-07FFC5D57475}" presName="centerShape" presStyleLbl="node0" presStyleIdx="0" presStyleCnt="1"/>
      <dgm:spPr/>
      <dgm:t>
        <a:bodyPr/>
        <a:lstStyle/>
        <a:p>
          <a:endParaRPr lang="en-US"/>
        </a:p>
      </dgm:t>
    </dgm:pt>
    <dgm:pt modelId="{80BA5DBD-9A02-0142-A5C0-CE587410B430}" type="pres">
      <dgm:prSet presAssocID="{FF84CA2A-0142-3640-9DDD-1814ACF40171}" presName="parTrans" presStyleLbl="bgSibTrans2D1" presStyleIdx="0" presStyleCnt="5"/>
      <dgm:spPr/>
      <dgm:t>
        <a:bodyPr/>
        <a:lstStyle/>
        <a:p>
          <a:endParaRPr lang="en-US"/>
        </a:p>
      </dgm:t>
    </dgm:pt>
    <dgm:pt modelId="{DEC56658-A002-5743-91B3-5701A6078D1D}" type="pres">
      <dgm:prSet presAssocID="{F4B64B21-3052-5447-A1DA-6CC3A51B6B6B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FD830D-6336-A34A-BE1C-05D872B7B81E}" type="pres">
      <dgm:prSet presAssocID="{E098538E-8811-944C-936B-8FDE932AB517}" presName="parTrans" presStyleLbl="bgSibTrans2D1" presStyleIdx="1" presStyleCnt="5"/>
      <dgm:spPr/>
      <dgm:t>
        <a:bodyPr/>
        <a:lstStyle/>
        <a:p>
          <a:endParaRPr lang="en-US"/>
        </a:p>
      </dgm:t>
    </dgm:pt>
    <dgm:pt modelId="{2A6E8A69-A453-6944-A56D-3395767D82BD}" type="pres">
      <dgm:prSet presAssocID="{7D5BE1E9-CED0-2346-8664-0B821FB5E5F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4A0716-8751-BA4D-A945-674C5980EC9C}" type="pres">
      <dgm:prSet presAssocID="{C5117F22-3D8E-564B-B9B1-A0D1E8244B33}" presName="parTrans" presStyleLbl="bgSibTrans2D1" presStyleIdx="2" presStyleCnt="5"/>
      <dgm:spPr/>
      <dgm:t>
        <a:bodyPr/>
        <a:lstStyle/>
        <a:p>
          <a:endParaRPr lang="en-US"/>
        </a:p>
      </dgm:t>
    </dgm:pt>
    <dgm:pt modelId="{8EFE2280-B302-EC48-903A-BA60638F1D9E}" type="pres">
      <dgm:prSet presAssocID="{B28D51F6-11D4-934B-8F2D-2CE94EE3F70E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36A33E-51D8-9549-8AD3-5D49323F9C69}" type="pres">
      <dgm:prSet presAssocID="{CDFBA6E0-6829-A349-80B0-6B7C3E1F59F6}" presName="parTrans" presStyleLbl="bgSibTrans2D1" presStyleIdx="3" presStyleCnt="5"/>
      <dgm:spPr/>
      <dgm:t>
        <a:bodyPr/>
        <a:lstStyle/>
        <a:p>
          <a:endParaRPr lang="en-US"/>
        </a:p>
      </dgm:t>
    </dgm:pt>
    <dgm:pt modelId="{846C970F-2A6D-6542-9FCC-FEC7E0DFC916}" type="pres">
      <dgm:prSet presAssocID="{7AEA24B1-C5E5-464D-B7E4-A0062B4F95A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FC7585-483F-5C4C-9F03-32E363D25995}" type="pres">
      <dgm:prSet presAssocID="{51B5F8F7-F2F1-7D48-9234-6E28F07F43C0}" presName="parTrans" presStyleLbl="bgSibTrans2D1" presStyleIdx="4" presStyleCnt="5"/>
      <dgm:spPr/>
      <dgm:t>
        <a:bodyPr/>
        <a:lstStyle/>
        <a:p>
          <a:endParaRPr lang="en-US"/>
        </a:p>
      </dgm:t>
    </dgm:pt>
    <dgm:pt modelId="{3FD53ABA-8A35-B945-9237-92EBFA1E6E9E}" type="pres">
      <dgm:prSet presAssocID="{B5623139-761B-2F42-B554-1B7DC4CADC0C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E7E4A60-9CA3-2E46-B01D-91ADFE07BA44}" type="presOf" srcId="{51B5F8F7-F2F1-7D48-9234-6E28F07F43C0}" destId="{C4FC7585-483F-5C4C-9F03-32E363D25995}" srcOrd="0" destOrd="0" presId="urn:microsoft.com/office/officeart/2005/8/layout/radial4"/>
    <dgm:cxn modelId="{70286E38-B82E-7344-A848-AE9A04E8BFEC}" srcId="{43BCB0A8-CD33-CA47-B118-07FFC5D57475}" destId="{7D5BE1E9-CED0-2346-8664-0B821FB5E5FD}" srcOrd="1" destOrd="0" parTransId="{E098538E-8811-944C-936B-8FDE932AB517}" sibTransId="{F0F919FC-CAD2-8E4A-A819-47B7886F81BE}"/>
    <dgm:cxn modelId="{368E0F49-7494-9F44-A344-25EF06BDC4C4}" type="presOf" srcId="{B28D51F6-11D4-934B-8F2D-2CE94EE3F70E}" destId="{8EFE2280-B302-EC48-903A-BA60638F1D9E}" srcOrd="0" destOrd="0" presId="urn:microsoft.com/office/officeart/2005/8/layout/radial4"/>
    <dgm:cxn modelId="{970632B1-CC45-AD4A-A425-5BFDE2CEAB72}" type="presOf" srcId="{CCDA9A47-BD08-3845-A800-51939AA08C5D}" destId="{3BD04E7B-C929-384F-8FF3-270DF721D96D}" srcOrd="0" destOrd="0" presId="urn:microsoft.com/office/officeart/2005/8/layout/radial4"/>
    <dgm:cxn modelId="{B9096645-BC3E-2544-8D77-6D6B14506F78}" type="presOf" srcId="{B5623139-761B-2F42-B554-1B7DC4CADC0C}" destId="{3FD53ABA-8A35-B945-9237-92EBFA1E6E9E}" srcOrd="0" destOrd="0" presId="urn:microsoft.com/office/officeart/2005/8/layout/radial4"/>
    <dgm:cxn modelId="{C33C353F-4984-444F-96AF-623D10E01BDB}" type="presOf" srcId="{F4B64B21-3052-5447-A1DA-6CC3A51B6B6B}" destId="{DEC56658-A002-5743-91B3-5701A6078D1D}" srcOrd="0" destOrd="0" presId="urn:microsoft.com/office/officeart/2005/8/layout/radial4"/>
    <dgm:cxn modelId="{DEC6AE66-C8BA-F44F-B07E-815C28000F04}" type="presOf" srcId="{FF84CA2A-0142-3640-9DDD-1814ACF40171}" destId="{80BA5DBD-9A02-0142-A5C0-CE587410B430}" srcOrd="0" destOrd="0" presId="urn:microsoft.com/office/officeart/2005/8/layout/radial4"/>
    <dgm:cxn modelId="{A79C8635-E06F-FD41-96C1-909CE32FB282}" srcId="{CCDA9A47-BD08-3845-A800-51939AA08C5D}" destId="{43BCB0A8-CD33-CA47-B118-07FFC5D57475}" srcOrd="0" destOrd="0" parTransId="{6711CBB8-559C-E24B-9B14-8D594AE52598}" sibTransId="{57947365-C6E7-DA41-BE90-4DB334B54741}"/>
    <dgm:cxn modelId="{F525C5A1-82C6-C044-942A-A42F2AA8578E}" srcId="{43BCB0A8-CD33-CA47-B118-07FFC5D57475}" destId="{B5623139-761B-2F42-B554-1B7DC4CADC0C}" srcOrd="4" destOrd="0" parTransId="{51B5F8F7-F2F1-7D48-9234-6E28F07F43C0}" sibTransId="{F88DDE6D-32AA-C143-ABEC-96E1EFD49592}"/>
    <dgm:cxn modelId="{B684460D-A337-A04F-8744-7DF96F9EA269}" type="presOf" srcId="{CDFBA6E0-6829-A349-80B0-6B7C3E1F59F6}" destId="{BC36A33E-51D8-9549-8AD3-5D49323F9C69}" srcOrd="0" destOrd="0" presId="urn:microsoft.com/office/officeart/2005/8/layout/radial4"/>
    <dgm:cxn modelId="{210A9C2D-1AD2-7148-9075-5B87203E51FD}" type="presOf" srcId="{C5117F22-3D8E-564B-B9B1-A0D1E8244B33}" destId="{CA4A0716-8751-BA4D-A945-674C5980EC9C}" srcOrd="0" destOrd="0" presId="urn:microsoft.com/office/officeart/2005/8/layout/radial4"/>
    <dgm:cxn modelId="{DFBDF629-E88C-F643-B9A7-E9E8FC2B1CE5}" srcId="{43BCB0A8-CD33-CA47-B118-07FFC5D57475}" destId="{7AEA24B1-C5E5-464D-B7E4-A0062B4F95A7}" srcOrd="3" destOrd="0" parTransId="{CDFBA6E0-6829-A349-80B0-6B7C3E1F59F6}" sibTransId="{54941681-B971-0A4C-A86C-85F3423014B8}"/>
    <dgm:cxn modelId="{060A8A60-404F-9147-840D-3E1C8E78E9F8}" srcId="{43BCB0A8-CD33-CA47-B118-07FFC5D57475}" destId="{B28D51F6-11D4-934B-8F2D-2CE94EE3F70E}" srcOrd="2" destOrd="0" parTransId="{C5117F22-3D8E-564B-B9B1-A0D1E8244B33}" sibTransId="{AF90734D-2270-334B-90A6-F42C0CD784C4}"/>
    <dgm:cxn modelId="{028306DB-2754-3642-838A-C2902FFEB5AF}" type="presOf" srcId="{7AEA24B1-C5E5-464D-B7E4-A0062B4F95A7}" destId="{846C970F-2A6D-6542-9FCC-FEC7E0DFC916}" srcOrd="0" destOrd="0" presId="urn:microsoft.com/office/officeart/2005/8/layout/radial4"/>
    <dgm:cxn modelId="{DEF67210-FBCC-9540-A7F6-420627FE18C2}" srcId="{43BCB0A8-CD33-CA47-B118-07FFC5D57475}" destId="{F4B64B21-3052-5447-A1DA-6CC3A51B6B6B}" srcOrd="0" destOrd="0" parTransId="{FF84CA2A-0142-3640-9DDD-1814ACF40171}" sibTransId="{F53AF67D-F84A-FF4A-9EB7-37D91AAFFF70}"/>
    <dgm:cxn modelId="{429D56EB-7004-C749-924F-4F4B5A93EB1D}" type="presOf" srcId="{E098538E-8811-944C-936B-8FDE932AB517}" destId="{CBFD830D-6336-A34A-BE1C-05D872B7B81E}" srcOrd="0" destOrd="0" presId="urn:microsoft.com/office/officeart/2005/8/layout/radial4"/>
    <dgm:cxn modelId="{C39C7A0C-FE80-4140-AE36-7A131F24F080}" type="presOf" srcId="{7D5BE1E9-CED0-2346-8664-0B821FB5E5FD}" destId="{2A6E8A69-A453-6944-A56D-3395767D82BD}" srcOrd="0" destOrd="0" presId="urn:microsoft.com/office/officeart/2005/8/layout/radial4"/>
    <dgm:cxn modelId="{83CDA4A2-4974-384F-8140-2F06350D2735}" srcId="{CCDA9A47-BD08-3845-A800-51939AA08C5D}" destId="{A3650C0B-339D-AE4B-B742-941D52629F8C}" srcOrd="1" destOrd="0" parTransId="{CD82589F-991A-8E43-9532-55E56A35A275}" sibTransId="{8FD3DDA3-4058-1648-A54F-6228B6B4D66E}"/>
    <dgm:cxn modelId="{6DB72B09-D914-8944-816B-7EF33A55CD3A}" type="presOf" srcId="{43BCB0A8-CD33-CA47-B118-07FFC5D57475}" destId="{D0F968A8-9D2B-E64C-A275-72A8D987F66C}" srcOrd="0" destOrd="0" presId="urn:microsoft.com/office/officeart/2005/8/layout/radial4"/>
    <dgm:cxn modelId="{B9984CF6-9504-444F-9865-21DA4E06F7E6}" type="presParOf" srcId="{3BD04E7B-C929-384F-8FF3-270DF721D96D}" destId="{D0F968A8-9D2B-E64C-A275-72A8D987F66C}" srcOrd="0" destOrd="0" presId="urn:microsoft.com/office/officeart/2005/8/layout/radial4"/>
    <dgm:cxn modelId="{C4A4C7A0-3EA3-064E-8D3F-FB19E2F3B549}" type="presParOf" srcId="{3BD04E7B-C929-384F-8FF3-270DF721D96D}" destId="{80BA5DBD-9A02-0142-A5C0-CE587410B430}" srcOrd="1" destOrd="0" presId="urn:microsoft.com/office/officeart/2005/8/layout/radial4"/>
    <dgm:cxn modelId="{47BC6977-1B77-594C-A63A-04ACCA5ABF48}" type="presParOf" srcId="{3BD04E7B-C929-384F-8FF3-270DF721D96D}" destId="{DEC56658-A002-5743-91B3-5701A6078D1D}" srcOrd="2" destOrd="0" presId="urn:microsoft.com/office/officeart/2005/8/layout/radial4"/>
    <dgm:cxn modelId="{D5B7FC10-6F61-CD4E-8AB4-08A8EB60947F}" type="presParOf" srcId="{3BD04E7B-C929-384F-8FF3-270DF721D96D}" destId="{CBFD830D-6336-A34A-BE1C-05D872B7B81E}" srcOrd="3" destOrd="0" presId="urn:microsoft.com/office/officeart/2005/8/layout/radial4"/>
    <dgm:cxn modelId="{6C91614F-627C-6F49-B54A-E346DFBA3BF2}" type="presParOf" srcId="{3BD04E7B-C929-384F-8FF3-270DF721D96D}" destId="{2A6E8A69-A453-6944-A56D-3395767D82BD}" srcOrd="4" destOrd="0" presId="urn:microsoft.com/office/officeart/2005/8/layout/radial4"/>
    <dgm:cxn modelId="{7338BCAE-7231-BA4E-BE2C-027AA12A4C30}" type="presParOf" srcId="{3BD04E7B-C929-384F-8FF3-270DF721D96D}" destId="{CA4A0716-8751-BA4D-A945-674C5980EC9C}" srcOrd="5" destOrd="0" presId="urn:microsoft.com/office/officeart/2005/8/layout/radial4"/>
    <dgm:cxn modelId="{C4435AB8-D676-4246-858B-BDEC5CAA9471}" type="presParOf" srcId="{3BD04E7B-C929-384F-8FF3-270DF721D96D}" destId="{8EFE2280-B302-EC48-903A-BA60638F1D9E}" srcOrd="6" destOrd="0" presId="urn:microsoft.com/office/officeart/2005/8/layout/radial4"/>
    <dgm:cxn modelId="{D042EFAC-2553-0645-9615-EF1422B714F1}" type="presParOf" srcId="{3BD04E7B-C929-384F-8FF3-270DF721D96D}" destId="{BC36A33E-51D8-9549-8AD3-5D49323F9C69}" srcOrd="7" destOrd="0" presId="urn:microsoft.com/office/officeart/2005/8/layout/radial4"/>
    <dgm:cxn modelId="{5F0B3295-A0D3-0148-8C33-132EF76100C1}" type="presParOf" srcId="{3BD04E7B-C929-384F-8FF3-270DF721D96D}" destId="{846C970F-2A6D-6542-9FCC-FEC7E0DFC916}" srcOrd="8" destOrd="0" presId="urn:microsoft.com/office/officeart/2005/8/layout/radial4"/>
    <dgm:cxn modelId="{2442AB54-C79B-8249-9789-AC4DDF6E0EAE}" type="presParOf" srcId="{3BD04E7B-C929-384F-8FF3-270DF721D96D}" destId="{C4FC7585-483F-5C4C-9F03-32E363D25995}" srcOrd="9" destOrd="0" presId="urn:microsoft.com/office/officeart/2005/8/layout/radial4"/>
    <dgm:cxn modelId="{A1F7D171-A71D-BB41-B546-9FB0B77B89B3}" type="presParOf" srcId="{3BD04E7B-C929-384F-8FF3-270DF721D96D}" destId="{3FD53ABA-8A35-B945-9237-92EBFA1E6E9E}" srcOrd="10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CDA9A47-BD08-3845-A800-51939AA08C5D}" type="doc">
      <dgm:prSet loTypeId="urn:microsoft.com/office/officeart/2005/8/layout/radial4" loCatId="" qsTypeId="urn:microsoft.com/office/officeart/2005/8/quickstyle/3D9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3BCB0A8-CD33-CA47-B118-07FFC5D57475}">
      <dgm:prSet phldrT="[Text]"/>
      <dgm:spPr/>
      <dgm:t>
        <a:bodyPr/>
        <a:lstStyle/>
        <a:p>
          <a:endParaRPr lang="en-US" dirty="0"/>
        </a:p>
      </dgm:t>
    </dgm:pt>
    <dgm:pt modelId="{6711CBB8-559C-E24B-9B14-8D594AE52598}" type="parTrans" cxnId="{A79C8635-E06F-FD41-96C1-909CE32FB282}">
      <dgm:prSet/>
      <dgm:spPr/>
      <dgm:t>
        <a:bodyPr/>
        <a:lstStyle/>
        <a:p>
          <a:endParaRPr lang="en-US"/>
        </a:p>
      </dgm:t>
    </dgm:pt>
    <dgm:pt modelId="{57947365-C6E7-DA41-BE90-4DB334B54741}" type="sibTrans" cxnId="{A79C8635-E06F-FD41-96C1-909CE32FB282}">
      <dgm:prSet/>
      <dgm:spPr/>
      <dgm:t>
        <a:bodyPr/>
        <a:lstStyle/>
        <a:p>
          <a:endParaRPr lang="en-US"/>
        </a:p>
      </dgm:t>
    </dgm:pt>
    <dgm:pt modelId="{F4B64B21-3052-5447-A1DA-6CC3A51B6B6B}">
      <dgm:prSet phldrT="[Text]"/>
      <dgm:spPr/>
      <dgm:t>
        <a:bodyPr/>
        <a:lstStyle/>
        <a:p>
          <a:endParaRPr lang="en-US" dirty="0"/>
        </a:p>
      </dgm:t>
    </dgm:pt>
    <dgm:pt modelId="{FF84CA2A-0142-3640-9DDD-1814ACF40171}" type="parTrans" cxnId="{DEF67210-FBCC-9540-A7F6-420627FE18C2}">
      <dgm:prSet/>
      <dgm:spPr/>
      <dgm:t>
        <a:bodyPr/>
        <a:lstStyle/>
        <a:p>
          <a:endParaRPr lang="en-US"/>
        </a:p>
      </dgm:t>
    </dgm:pt>
    <dgm:pt modelId="{F53AF67D-F84A-FF4A-9EB7-37D91AAFFF70}" type="sibTrans" cxnId="{DEF67210-FBCC-9540-A7F6-420627FE18C2}">
      <dgm:prSet/>
      <dgm:spPr/>
      <dgm:t>
        <a:bodyPr/>
        <a:lstStyle/>
        <a:p>
          <a:endParaRPr lang="en-US"/>
        </a:p>
      </dgm:t>
    </dgm:pt>
    <dgm:pt modelId="{7D5BE1E9-CED0-2346-8664-0B821FB5E5FD}">
      <dgm:prSet phldrT="[Text]"/>
      <dgm:spPr/>
      <dgm:t>
        <a:bodyPr/>
        <a:lstStyle/>
        <a:p>
          <a:endParaRPr lang="en-US" dirty="0"/>
        </a:p>
      </dgm:t>
    </dgm:pt>
    <dgm:pt modelId="{E098538E-8811-944C-936B-8FDE932AB517}" type="parTrans" cxnId="{70286E38-B82E-7344-A848-AE9A04E8BFEC}">
      <dgm:prSet/>
      <dgm:spPr/>
      <dgm:t>
        <a:bodyPr/>
        <a:lstStyle/>
        <a:p>
          <a:endParaRPr lang="en-US"/>
        </a:p>
      </dgm:t>
    </dgm:pt>
    <dgm:pt modelId="{F0F919FC-CAD2-8E4A-A819-47B7886F81BE}" type="sibTrans" cxnId="{70286E38-B82E-7344-A848-AE9A04E8BFEC}">
      <dgm:prSet/>
      <dgm:spPr/>
      <dgm:t>
        <a:bodyPr/>
        <a:lstStyle/>
        <a:p>
          <a:endParaRPr lang="en-US"/>
        </a:p>
      </dgm:t>
    </dgm:pt>
    <dgm:pt modelId="{B28D51F6-11D4-934B-8F2D-2CE94EE3F70E}">
      <dgm:prSet phldrT="[Text]"/>
      <dgm:spPr/>
      <dgm:t>
        <a:bodyPr/>
        <a:lstStyle/>
        <a:p>
          <a:endParaRPr lang="en-US" dirty="0"/>
        </a:p>
      </dgm:t>
    </dgm:pt>
    <dgm:pt modelId="{C5117F22-3D8E-564B-B9B1-A0D1E8244B33}" type="parTrans" cxnId="{060A8A60-404F-9147-840D-3E1C8E78E9F8}">
      <dgm:prSet/>
      <dgm:spPr/>
      <dgm:t>
        <a:bodyPr/>
        <a:lstStyle/>
        <a:p>
          <a:endParaRPr lang="en-US"/>
        </a:p>
      </dgm:t>
    </dgm:pt>
    <dgm:pt modelId="{AF90734D-2270-334B-90A6-F42C0CD784C4}" type="sibTrans" cxnId="{060A8A60-404F-9147-840D-3E1C8E78E9F8}">
      <dgm:prSet/>
      <dgm:spPr/>
      <dgm:t>
        <a:bodyPr/>
        <a:lstStyle/>
        <a:p>
          <a:endParaRPr lang="en-US"/>
        </a:p>
      </dgm:t>
    </dgm:pt>
    <dgm:pt modelId="{B5623139-761B-2F42-B554-1B7DC4CADC0C}">
      <dgm:prSet phldrT="[Text]"/>
      <dgm:spPr/>
      <dgm:t>
        <a:bodyPr/>
        <a:lstStyle/>
        <a:p>
          <a:endParaRPr lang="en-US" dirty="0"/>
        </a:p>
      </dgm:t>
    </dgm:pt>
    <dgm:pt modelId="{51B5F8F7-F2F1-7D48-9234-6E28F07F43C0}" type="parTrans" cxnId="{F525C5A1-82C6-C044-942A-A42F2AA8578E}">
      <dgm:prSet/>
      <dgm:spPr/>
      <dgm:t>
        <a:bodyPr/>
        <a:lstStyle/>
        <a:p>
          <a:endParaRPr lang="en-US"/>
        </a:p>
      </dgm:t>
    </dgm:pt>
    <dgm:pt modelId="{F88DDE6D-32AA-C143-ABEC-96E1EFD49592}" type="sibTrans" cxnId="{F525C5A1-82C6-C044-942A-A42F2AA8578E}">
      <dgm:prSet/>
      <dgm:spPr/>
      <dgm:t>
        <a:bodyPr/>
        <a:lstStyle/>
        <a:p>
          <a:endParaRPr lang="en-US"/>
        </a:p>
      </dgm:t>
    </dgm:pt>
    <dgm:pt modelId="{7AEA24B1-C5E5-464D-B7E4-A0062B4F95A7}">
      <dgm:prSet phldrT="[Text]"/>
      <dgm:spPr/>
      <dgm:t>
        <a:bodyPr/>
        <a:lstStyle/>
        <a:p>
          <a:endParaRPr lang="en-US" dirty="0"/>
        </a:p>
      </dgm:t>
    </dgm:pt>
    <dgm:pt modelId="{CDFBA6E0-6829-A349-80B0-6B7C3E1F59F6}" type="parTrans" cxnId="{DFBDF629-E88C-F643-B9A7-E9E8FC2B1CE5}">
      <dgm:prSet/>
      <dgm:spPr/>
      <dgm:t>
        <a:bodyPr/>
        <a:lstStyle/>
        <a:p>
          <a:endParaRPr lang="en-US"/>
        </a:p>
      </dgm:t>
    </dgm:pt>
    <dgm:pt modelId="{54941681-B971-0A4C-A86C-85F3423014B8}" type="sibTrans" cxnId="{DFBDF629-E88C-F643-B9A7-E9E8FC2B1CE5}">
      <dgm:prSet/>
      <dgm:spPr/>
      <dgm:t>
        <a:bodyPr/>
        <a:lstStyle/>
        <a:p>
          <a:endParaRPr lang="en-US"/>
        </a:p>
      </dgm:t>
    </dgm:pt>
    <dgm:pt modelId="{A3650C0B-339D-AE4B-B742-941D52629F8C}">
      <dgm:prSet phldrT="[Text]"/>
      <dgm:spPr/>
      <dgm:t>
        <a:bodyPr/>
        <a:lstStyle/>
        <a:p>
          <a:endParaRPr lang="en-US" dirty="0"/>
        </a:p>
      </dgm:t>
    </dgm:pt>
    <dgm:pt modelId="{CD82589F-991A-8E43-9532-55E56A35A275}" type="parTrans" cxnId="{83CDA4A2-4974-384F-8140-2F06350D2735}">
      <dgm:prSet/>
      <dgm:spPr/>
      <dgm:t>
        <a:bodyPr/>
        <a:lstStyle/>
        <a:p>
          <a:endParaRPr lang="en-US"/>
        </a:p>
      </dgm:t>
    </dgm:pt>
    <dgm:pt modelId="{8FD3DDA3-4058-1648-A54F-6228B6B4D66E}" type="sibTrans" cxnId="{83CDA4A2-4974-384F-8140-2F06350D2735}">
      <dgm:prSet/>
      <dgm:spPr/>
      <dgm:t>
        <a:bodyPr/>
        <a:lstStyle/>
        <a:p>
          <a:endParaRPr lang="en-US"/>
        </a:p>
      </dgm:t>
    </dgm:pt>
    <dgm:pt modelId="{3BD04E7B-C929-384F-8FF3-270DF721D96D}" type="pres">
      <dgm:prSet presAssocID="{CCDA9A47-BD08-3845-A800-51939AA08C5D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0F968A8-9D2B-E64C-A275-72A8D987F66C}" type="pres">
      <dgm:prSet presAssocID="{43BCB0A8-CD33-CA47-B118-07FFC5D57475}" presName="centerShape" presStyleLbl="node0" presStyleIdx="0" presStyleCnt="1"/>
      <dgm:spPr/>
      <dgm:t>
        <a:bodyPr/>
        <a:lstStyle/>
        <a:p>
          <a:endParaRPr lang="en-US"/>
        </a:p>
      </dgm:t>
    </dgm:pt>
    <dgm:pt modelId="{80BA5DBD-9A02-0142-A5C0-CE587410B430}" type="pres">
      <dgm:prSet presAssocID="{FF84CA2A-0142-3640-9DDD-1814ACF40171}" presName="parTrans" presStyleLbl="bgSibTrans2D1" presStyleIdx="0" presStyleCnt="5"/>
      <dgm:spPr/>
      <dgm:t>
        <a:bodyPr/>
        <a:lstStyle/>
        <a:p>
          <a:endParaRPr lang="en-US"/>
        </a:p>
      </dgm:t>
    </dgm:pt>
    <dgm:pt modelId="{DEC56658-A002-5743-91B3-5701A6078D1D}" type="pres">
      <dgm:prSet presAssocID="{F4B64B21-3052-5447-A1DA-6CC3A51B6B6B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FD830D-6336-A34A-BE1C-05D872B7B81E}" type="pres">
      <dgm:prSet presAssocID="{E098538E-8811-944C-936B-8FDE932AB517}" presName="parTrans" presStyleLbl="bgSibTrans2D1" presStyleIdx="1" presStyleCnt="5"/>
      <dgm:spPr/>
      <dgm:t>
        <a:bodyPr/>
        <a:lstStyle/>
        <a:p>
          <a:endParaRPr lang="en-US"/>
        </a:p>
      </dgm:t>
    </dgm:pt>
    <dgm:pt modelId="{2A6E8A69-A453-6944-A56D-3395767D82BD}" type="pres">
      <dgm:prSet presAssocID="{7D5BE1E9-CED0-2346-8664-0B821FB5E5F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4A0716-8751-BA4D-A945-674C5980EC9C}" type="pres">
      <dgm:prSet presAssocID="{C5117F22-3D8E-564B-B9B1-A0D1E8244B33}" presName="parTrans" presStyleLbl="bgSibTrans2D1" presStyleIdx="2" presStyleCnt="5"/>
      <dgm:spPr/>
      <dgm:t>
        <a:bodyPr/>
        <a:lstStyle/>
        <a:p>
          <a:endParaRPr lang="en-US"/>
        </a:p>
      </dgm:t>
    </dgm:pt>
    <dgm:pt modelId="{8EFE2280-B302-EC48-903A-BA60638F1D9E}" type="pres">
      <dgm:prSet presAssocID="{B28D51F6-11D4-934B-8F2D-2CE94EE3F70E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36A33E-51D8-9549-8AD3-5D49323F9C69}" type="pres">
      <dgm:prSet presAssocID="{CDFBA6E0-6829-A349-80B0-6B7C3E1F59F6}" presName="parTrans" presStyleLbl="bgSibTrans2D1" presStyleIdx="3" presStyleCnt="5"/>
      <dgm:spPr/>
      <dgm:t>
        <a:bodyPr/>
        <a:lstStyle/>
        <a:p>
          <a:endParaRPr lang="en-US"/>
        </a:p>
      </dgm:t>
    </dgm:pt>
    <dgm:pt modelId="{846C970F-2A6D-6542-9FCC-FEC7E0DFC916}" type="pres">
      <dgm:prSet presAssocID="{7AEA24B1-C5E5-464D-B7E4-A0062B4F95A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FC7585-483F-5C4C-9F03-32E363D25995}" type="pres">
      <dgm:prSet presAssocID="{51B5F8F7-F2F1-7D48-9234-6E28F07F43C0}" presName="parTrans" presStyleLbl="bgSibTrans2D1" presStyleIdx="4" presStyleCnt="5"/>
      <dgm:spPr/>
      <dgm:t>
        <a:bodyPr/>
        <a:lstStyle/>
        <a:p>
          <a:endParaRPr lang="en-US"/>
        </a:p>
      </dgm:t>
    </dgm:pt>
    <dgm:pt modelId="{3FD53ABA-8A35-B945-9237-92EBFA1E6E9E}" type="pres">
      <dgm:prSet presAssocID="{B5623139-761B-2F42-B554-1B7DC4CADC0C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7332FEA-B1E0-6341-A8BE-02FE6C2A1B90}" type="presOf" srcId="{7D5BE1E9-CED0-2346-8664-0B821FB5E5FD}" destId="{2A6E8A69-A453-6944-A56D-3395767D82BD}" srcOrd="0" destOrd="0" presId="urn:microsoft.com/office/officeart/2005/8/layout/radial4"/>
    <dgm:cxn modelId="{70286E38-B82E-7344-A848-AE9A04E8BFEC}" srcId="{43BCB0A8-CD33-CA47-B118-07FFC5D57475}" destId="{7D5BE1E9-CED0-2346-8664-0B821FB5E5FD}" srcOrd="1" destOrd="0" parTransId="{E098538E-8811-944C-936B-8FDE932AB517}" sibTransId="{F0F919FC-CAD2-8E4A-A819-47B7886F81BE}"/>
    <dgm:cxn modelId="{D5F513D6-96DA-5F44-8E45-75EE5A6E4CAC}" type="presOf" srcId="{CDFBA6E0-6829-A349-80B0-6B7C3E1F59F6}" destId="{BC36A33E-51D8-9549-8AD3-5D49323F9C69}" srcOrd="0" destOrd="0" presId="urn:microsoft.com/office/officeart/2005/8/layout/radial4"/>
    <dgm:cxn modelId="{8DBA2B8E-1AC8-E147-95D9-66322B7D86BB}" type="presOf" srcId="{51B5F8F7-F2F1-7D48-9234-6E28F07F43C0}" destId="{C4FC7585-483F-5C4C-9F03-32E363D25995}" srcOrd="0" destOrd="0" presId="urn:microsoft.com/office/officeart/2005/8/layout/radial4"/>
    <dgm:cxn modelId="{0D841744-EB98-6446-93CC-388ECE10F7EA}" type="presOf" srcId="{B28D51F6-11D4-934B-8F2D-2CE94EE3F70E}" destId="{8EFE2280-B302-EC48-903A-BA60638F1D9E}" srcOrd="0" destOrd="0" presId="urn:microsoft.com/office/officeart/2005/8/layout/radial4"/>
    <dgm:cxn modelId="{7B4BB622-B5D4-B84D-8EAE-BBCEACEF36C0}" type="presOf" srcId="{F4B64B21-3052-5447-A1DA-6CC3A51B6B6B}" destId="{DEC56658-A002-5743-91B3-5701A6078D1D}" srcOrd="0" destOrd="0" presId="urn:microsoft.com/office/officeart/2005/8/layout/radial4"/>
    <dgm:cxn modelId="{A79C8635-E06F-FD41-96C1-909CE32FB282}" srcId="{CCDA9A47-BD08-3845-A800-51939AA08C5D}" destId="{43BCB0A8-CD33-CA47-B118-07FFC5D57475}" srcOrd="0" destOrd="0" parTransId="{6711CBB8-559C-E24B-9B14-8D594AE52598}" sibTransId="{57947365-C6E7-DA41-BE90-4DB334B54741}"/>
    <dgm:cxn modelId="{1A2DDD91-DD21-4543-9C71-C8F04D5A7157}" type="presOf" srcId="{C5117F22-3D8E-564B-B9B1-A0D1E8244B33}" destId="{CA4A0716-8751-BA4D-A945-674C5980EC9C}" srcOrd="0" destOrd="0" presId="urn:microsoft.com/office/officeart/2005/8/layout/radial4"/>
    <dgm:cxn modelId="{F525C5A1-82C6-C044-942A-A42F2AA8578E}" srcId="{43BCB0A8-CD33-CA47-B118-07FFC5D57475}" destId="{B5623139-761B-2F42-B554-1B7DC4CADC0C}" srcOrd="4" destOrd="0" parTransId="{51B5F8F7-F2F1-7D48-9234-6E28F07F43C0}" sibTransId="{F88DDE6D-32AA-C143-ABEC-96E1EFD49592}"/>
    <dgm:cxn modelId="{8A3EEC6B-17AF-8E43-853E-9ED512C7CDEF}" type="presOf" srcId="{B5623139-761B-2F42-B554-1B7DC4CADC0C}" destId="{3FD53ABA-8A35-B945-9237-92EBFA1E6E9E}" srcOrd="0" destOrd="0" presId="urn:microsoft.com/office/officeart/2005/8/layout/radial4"/>
    <dgm:cxn modelId="{DFBDF629-E88C-F643-B9A7-E9E8FC2B1CE5}" srcId="{43BCB0A8-CD33-CA47-B118-07FFC5D57475}" destId="{7AEA24B1-C5E5-464D-B7E4-A0062B4F95A7}" srcOrd="3" destOrd="0" parTransId="{CDFBA6E0-6829-A349-80B0-6B7C3E1F59F6}" sibTransId="{54941681-B971-0A4C-A86C-85F3423014B8}"/>
    <dgm:cxn modelId="{E1731119-33D2-EB40-83FA-6B9CFA7328F0}" type="presOf" srcId="{FF84CA2A-0142-3640-9DDD-1814ACF40171}" destId="{80BA5DBD-9A02-0142-A5C0-CE587410B430}" srcOrd="0" destOrd="0" presId="urn:microsoft.com/office/officeart/2005/8/layout/radial4"/>
    <dgm:cxn modelId="{060A8A60-404F-9147-840D-3E1C8E78E9F8}" srcId="{43BCB0A8-CD33-CA47-B118-07FFC5D57475}" destId="{B28D51F6-11D4-934B-8F2D-2CE94EE3F70E}" srcOrd="2" destOrd="0" parTransId="{C5117F22-3D8E-564B-B9B1-A0D1E8244B33}" sibTransId="{AF90734D-2270-334B-90A6-F42C0CD784C4}"/>
    <dgm:cxn modelId="{DEF67210-FBCC-9540-A7F6-420627FE18C2}" srcId="{43BCB0A8-CD33-CA47-B118-07FFC5D57475}" destId="{F4B64B21-3052-5447-A1DA-6CC3A51B6B6B}" srcOrd="0" destOrd="0" parTransId="{FF84CA2A-0142-3640-9DDD-1814ACF40171}" sibTransId="{F53AF67D-F84A-FF4A-9EB7-37D91AAFFF70}"/>
    <dgm:cxn modelId="{7006B66B-3245-9F4D-ACE2-175DE1014813}" type="presOf" srcId="{CCDA9A47-BD08-3845-A800-51939AA08C5D}" destId="{3BD04E7B-C929-384F-8FF3-270DF721D96D}" srcOrd="0" destOrd="0" presId="urn:microsoft.com/office/officeart/2005/8/layout/radial4"/>
    <dgm:cxn modelId="{83CDA4A2-4974-384F-8140-2F06350D2735}" srcId="{CCDA9A47-BD08-3845-A800-51939AA08C5D}" destId="{A3650C0B-339D-AE4B-B742-941D52629F8C}" srcOrd="1" destOrd="0" parTransId="{CD82589F-991A-8E43-9532-55E56A35A275}" sibTransId="{8FD3DDA3-4058-1648-A54F-6228B6B4D66E}"/>
    <dgm:cxn modelId="{8F248AEE-E745-6B49-9AF4-E047BBDE95E1}" type="presOf" srcId="{7AEA24B1-C5E5-464D-B7E4-A0062B4F95A7}" destId="{846C970F-2A6D-6542-9FCC-FEC7E0DFC916}" srcOrd="0" destOrd="0" presId="urn:microsoft.com/office/officeart/2005/8/layout/radial4"/>
    <dgm:cxn modelId="{AADC0A17-994A-7342-98DA-1E6CEE4EB05D}" type="presOf" srcId="{E098538E-8811-944C-936B-8FDE932AB517}" destId="{CBFD830D-6336-A34A-BE1C-05D872B7B81E}" srcOrd="0" destOrd="0" presId="urn:microsoft.com/office/officeart/2005/8/layout/radial4"/>
    <dgm:cxn modelId="{C4859931-F81B-D842-8DC6-60B3C603B456}" type="presOf" srcId="{43BCB0A8-CD33-CA47-B118-07FFC5D57475}" destId="{D0F968A8-9D2B-E64C-A275-72A8D987F66C}" srcOrd="0" destOrd="0" presId="urn:microsoft.com/office/officeart/2005/8/layout/radial4"/>
    <dgm:cxn modelId="{DBC8500B-0FC6-E847-B4B9-E86D7B65DB0A}" type="presParOf" srcId="{3BD04E7B-C929-384F-8FF3-270DF721D96D}" destId="{D0F968A8-9D2B-E64C-A275-72A8D987F66C}" srcOrd="0" destOrd="0" presId="urn:microsoft.com/office/officeart/2005/8/layout/radial4"/>
    <dgm:cxn modelId="{39D34473-884B-EC49-94A2-A2068C6B8DDA}" type="presParOf" srcId="{3BD04E7B-C929-384F-8FF3-270DF721D96D}" destId="{80BA5DBD-9A02-0142-A5C0-CE587410B430}" srcOrd="1" destOrd="0" presId="urn:microsoft.com/office/officeart/2005/8/layout/radial4"/>
    <dgm:cxn modelId="{2B54DA49-EBB6-924D-AE32-A2FCA35193B4}" type="presParOf" srcId="{3BD04E7B-C929-384F-8FF3-270DF721D96D}" destId="{DEC56658-A002-5743-91B3-5701A6078D1D}" srcOrd="2" destOrd="0" presId="urn:microsoft.com/office/officeart/2005/8/layout/radial4"/>
    <dgm:cxn modelId="{C96A6742-4658-6342-9EFC-F2208B38D2B1}" type="presParOf" srcId="{3BD04E7B-C929-384F-8FF3-270DF721D96D}" destId="{CBFD830D-6336-A34A-BE1C-05D872B7B81E}" srcOrd="3" destOrd="0" presId="urn:microsoft.com/office/officeart/2005/8/layout/radial4"/>
    <dgm:cxn modelId="{BBDC5C4E-F4A7-A847-9CB2-B907F29AD2E5}" type="presParOf" srcId="{3BD04E7B-C929-384F-8FF3-270DF721D96D}" destId="{2A6E8A69-A453-6944-A56D-3395767D82BD}" srcOrd="4" destOrd="0" presId="urn:microsoft.com/office/officeart/2005/8/layout/radial4"/>
    <dgm:cxn modelId="{AE271B31-FA60-794F-BB88-8F813B0AC0B1}" type="presParOf" srcId="{3BD04E7B-C929-384F-8FF3-270DF721D96D}" destId="{CA4A0716-8751-BA4D-A945-674C5980EC9C}" srcOrd="5" destOrd="0" presId="urn:microsoft.com/office/officeart/2005/8/layout/radial4"/>
    <dgm:cxn modelId="{0E5CD224-24D1-E049-AC1B-390D2DD7C9E1}" type="presParOf" srcId="{3BD04E7B-C929-384F-8FF3-270DF721D96D}" destId="{8EFE2280-B302-EC48-903A-BA60638F1D9E}" srcOrd="6" destOrd="0" presId="urn:microsoft.com/office/officeart/2005/8/layout/radial4"/>
    <dgm:cxn modelId="{1855A68F-B2D9-AF4C-AE19-AE05FFE5C70B}" type="presParOf" srcId="{3BD04E7B-C929-384F-8FF3-270DF721D96D}" destId="{BC36A33E-51D8-9549-8AD3-5D49323F9C69}" srcOrd="7" destOrd="0" presId="urn:microsoft.com/office/officeart/2005/8/layout/radial4"/>
    <dgm:cxn modelId="{48FE2123-4222-734E-B0E7-67CC53155E6A}" type="presParOf" srcId="{3BD04E7B-C929-384F-8FF3-270DF721D96D}" destId="{846C970F-2A6D-6542-9FCC-FEC7E0DFC916}" srcOrd="8" destOrd="0" presId="urn:microsoft.com/office/officeart/2005/8/layout/radial4"/>
    <dgm:cxn modelId="{C18BC052-7F02-F24D-B620-7BFFC3959569}" type="presParOf" srcId="{3BD04E7B-C929-384F-8FF3-270DF721D96D}" destId="{C4FC7585-483F-5C4C-9F03-32E363D25995}" srcOrd="9" destOrd="0" presId="urn:microsoft.com/office/officeart/2005/8/layout/radial4"/>
    <dgm:cxn modelId="{9BF607FE-E5CD-2B46-9FFC-4D0F83B2CE45}" type="presParOf" srcId="{3BD04E7B-C929-384F-8FF3-270DF721D96D}" destId="{3FD53ABA-8A35-B945-9237-92EBFA1E6E9E}" srcOrd="10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CDA9A47-BD08-3845-A800-51939AA08C5D}" type="doc">
      <dgm:prSet loTypeId="urn:microsoft.com/office/officeart/2005/8/layout/radial4" loCatId="" qsTypeId="urn:microsoft.com/office/officeart/2005/8/quickstyle/3D9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3BCB0A8-CD33-CA47-B118-07FFC5D57475}">
      <dgm:prSet phldrT="[Text]"/>
      <dgm:spPr/>
      <dgm:t>
        <a:bodyPr/>
        <a:lstStyle/>
        <a:p>
          <a:endParaRPr lang="en-US" dirty="0"/>
        </a:p>
      </dgm:t>
    </dgm:pt>
    <dgm:pt modelId="{6711CBB8-559C-E24B-9B14-8D594AE52598}" type="parTrans" cxnId="{A79C8635-E06F-FD41-96C1-909CE32FB282}">
      <dgm:prSet/>
      <dgm:spPr/>
      <dgm:t>
        <a:bodyPr/>
        <a:lstStyle/>
        <a:p>
          <a:endParaRPr lang="en-US"/>
        </a:p>
      </dgm:t>
    </dgm:pt>
    <dgm:pt modelId="{57947365-C6E7-DA41-BE90-4DB334B54741}" type="sibTrans" cxnId="{A79C8635-E06F-FD41-96C1-909CE32FB282}">
      <dgm:prSet/>
      <dgm:spPr/>
      <dgm:t>
        <a:bodyPr/>
        <a:lstStyle/>
        <a:p>
          <a:endParaRPr lang="en-US"/>
        </a:p>
      </dgm:t>
    </dgm:pt>
    <dgm:pt modelId="{F4B64B21-3052-5447-A1DA-6CC3A51B6B6B}">
      <dgm:prSet phldrT="[Text]"/>
      <dgm:spPr/>
      <dgm:t>
        <a:bodyPr/>
        <a:lstStyle/>
        <a:p>
          <a:endParaRPr lang="en-US" dirty="0"/>
        </a:p>
      </dgm:t>
    </dgm:pt>
    <dgm:pt modelId="{FF84CA2A-0142-3640-9DDD-1814ACF40171}" type="parTrans" cxnId="{DEF67210-FBCC-9540-A7F6-420627FE18C2}">
      <dgm:prSet/>
      <dgm:spPr/>
      <dgm:t>
        <a:bodyPr/>
        <a:lstStyle/>
        <a:p>
          <a:endParaRPr lang="en-US"/>
        </a:p>
      </dgm:t>
    </dgm:pt>
    <dgm:pt modelId="{F53AF67D-F84A-FF4A-9EB7-37D91AAFFF70}" type="sibTrans" cxnId="{DEF67210-FBCC-9540-A7F6-420627FE18C2}">
      <dgm:prSet/>
      <dgm:spPr/>
      <dgm:t>
        <a:bodyPr/>
        <a:lstStyle/>
        <a:p>
          <a:endParaRPr lang="en-US"/>
        </a:p>
      </dgm:t>
    </dgm:pt>
    <dgm:pt modelId="{7D5BE1E9-CED0-2346-8664-0B821FB5E5FD}">
      <dgm:prSet phldrT="[Text]"/>
      <dgm:spPr/>
      <dgm:t>
        <a:bodyPr/>
        <a:lstStyle/>
        <a:p>
          <a:endParaRPr lang="en-US" dirty="0"/>
        </a:p>
      </dgm:t>
    </dgm:pt>
    <dgm:pt modelId="{E098538E-8811-944C-936B-8FDE932AB517}" type="parTrans" cxnId="{70286E38-B82E-7344-A848-AE9A04E8BFEC}">
      <dgm:prSet/>
      <dgm:spPr/>
      <dgm:t>
        <a:bodyPr/>
        <a:lstStyle/>
        <a:p>
          <a:endParaRPr lang="en-US"/>
        </a:p>
      </dgm:t>
    </dgm:pt>
    <dgm:pt modelId="{F0F919FC-CAD2-8E4A-A819-47B7886F81BE}" type="sibTrans" cxnId="{70286E38-B82E-7344-A848-AE9A04E8BFEC}">
      <dgm:prSet/>
      <dgm:spPr/>
      <dgm:t>
        <a:bodyPr/>
        <a:lstStyle/>
        <a:p>
          <a:endParaRPr lang="en-US"/>
        </a:p>
      </dgm:t>
    </dgm:pt>
    <dgm:pt modelId="{B28D51F6-11D4-934B-8F2D-2CE94EE3F70E}">
      <dgm:prSet phldrT="[Text]"/>
      <dgm:spPr/>
      <dgm:t>
        <a:bodyPr/>
        <a:lstStyle/>
        <a:p>
          <a:endParaRPr lang="en-US" dirty="0"/>
        </a:p>
      </dgm:t>
    </dgm:pt>
    <dgm:pt modelId="{C5117F22-3D8E-564B-B9B1-A0D1E8244B33}" type="parTrans" cxnId="{060A8A60-404F-9147-840D-3E1C8E78E9F8}">
      <dgm:prSet/>
      <dgm:spPr/>
      <dgm:t>
        <a:bodyPr/>
        <a:lstStyle/>
        <a:p>
          <a:endParaRPr lang="en-US"/>
        </a:p>
      </dgm:t>
    </dgm:pt>
    <dgm:pt modelId="{AF90734D-2270-334B-90A6-F42C0CD784C4}" type="sibTrans" cxnId="{060A8A60-404F-9147-840D-3E1C8E78E9F8}">
      <dgm:prSet/>
      <dgm:spPr/>
      <dgm:t>
        <a:bodyPr/>
        <a:lstStyle/>
        <a:p>
          <a:endParaRPr lang="en-US"/>
        </a:p>
      </dgm:t>
    </dgm:pt>
    <dgm:pt modelId="{B5623139-761B-2F42-B554-1B7DC4CADC0C}">
      <dgm:prSet phldrT="[Text]"/>
      <dgm:spPr/>
      <dgm:t>
        <a:bodyPr/>
        <a:lstStyle/>
        <a:p>
          <a:endParaRPr lang="en-US" dirty="0"/>
        </a:p>
      </dgm:t>
    </dgm:pt>
    <dgm:pt modelId="{51B5F8F7-F2F1-7D48-9234-6E28F07F43C0}" type="parTrans" cxnId="{F525C5A1-82C6-C044-942A-A42F2AA8578E}">
      <dgm:prSet/>
      <dgm:spPr/>
      <dgm:t>
        <a:bodyPr/>
        <a:lstStyle/>
        <a:p>
          <a:endParaRPr lang="en-US"/>
        </a:p>
      </dgm:t>
    </dgm:pt>
    <dgm:pt modelId="{F88DDE6D-32AA-C143-ABEC-96E1EFD49592}" type="sibTrans" cxnId="{F525C5A1-82C6-C044-942A-A42F2AA8578E}">
      <dgm:prSet/>
      <dgm:spPr/>
      <dgm:t>
        <a:bodyPr/>
        <a:lstStyle/>
        <a:p>
          <a:endParaRPr lang="en-US"/>
        </a:p>
      </dgm:t>
    </dgm:pt>
    <dgm:pt modelId="{7AEA24B1-C5E5-464D-B7E4-A0062B4F95A7}">
      <dgm:prSet phldrT="[Text]"/>
      <dgm:spPr/>
      <dgm:t>
        <a:bodyPr/>
        <a:lstStyle/>
        <a:p>
          <a:endParaRPr lang="en-US" dirty="0"/>
        </a:p>
      </dgm:t>
    </dgm:pt>
    <dgm:pt modelId="{CDFBA6E0-6829-A349-80B0-6B7C3E1F59F6}" type="parTrans" cxnId="{DFBDF629-E88C-F643-B9A7-E9E8FC2B1CE5}">
      <dgm:prSet/>
      <dgm:spPr/>
      <dgm:t>
        <a:bodyPr/>
        <a:lstStyle/>
        <a:p>
          <a:endParaRPr lang="en-US"/>
        </a:p>
      </dgm:t>
    </dgm:pt>
    <dgm:pt modelId="{54941681-B971-0A4C-A86C-85F3423014B8}" type="sibTrans" cxnId="{DFBDF629-E88C-F643-B9A7-E9E8FC2B1CE5}">
      <dgm:prSet/>
      <dgm:spPr/>
      <dgm:t>
        <a:bodyPr/>
        <a:lstStyle/>
        <a:p>
          <a:endParaRPr lang="en-US"/>
        </a:p>
      </dgm:t>
    </dgm:pt>
    <dgm:pt modelId="{A3650C0B-339D-AE4B-B742-941D52629F8C}">
      <dgm:prSet phldrT="[Text]"/>
      <dgm:spPr/>
      <dgm:t>
        <a:bodyPr/>
        <a:lstStyle/>
        <a:p>
          <a:endParaRPr lang="en-US" dirty="0"/>
        </a:p>
      </dgm:t>
    </dgm:pt>
    <dgm:pt modelId="{CD82589F-991A-8E43-9532-55E56A35A275}" type="parTrans" cxnId="{83CDA4A2-4974-384F-8140-2F06350D2735}">
      <dgm:prSet/>
      <dgm:spPr/>
      <dgm:t>
        <a:bodyPr/>
        <a:lstStyle/>
        <a:p>
          <a:endParaRPr lang="en-US"/>
        </a:p>
      </dgm:t>
    </dgm:pt>
    <dgm:pt modelId="{8FD3DDA3-4058-1648-A54F-6228B6B4D66E}" type="sibTrans" cxnId="{83CDA4A2-4974-384F-8140-2F06350D2735}">
      <dgm:prSet/>
      <dgm:spPr/>
      <dgm:t>
        <a:bodyPr/>
        <a:lstStyle/>
        <a:p>
          <a:endParaRPr lang="en-US"/>
        </a:p>
      </dgm:t>
    </dgm:pt>
    <dgm:pt modelId="{3BD04E7B-C929-384F-8FF3-270DF721D96D}" type="pres">
      <dgm:prSet presAssocID="{CCDA9A47-BD08-3845-A800-51939AA08C5D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0F968A8-9D2B-E64C-A275-72A8D987F66C}" type="pres">
      <dgm:prSet presAssocID="{43BCB0A8-CD33-CA47-B118-07FFC5D57475}" presName="centerShape" presStyleLbl="node0" presStyleIdx="0" presStyleCnt="1"/>
      <dgm:spPr/>
      <dgm:t>
        <a:bodyPr/>
        <a:lstStyle/>
        <a:p>
          <a:endParaRPr lang="en-US"/>
        </a:p>
      </dgm:t>
    </dgm:pt>
    <dgm:pt modelId="{80BA5DBD-9A02-0142-A5C0-CE587410B430}" type="pres">
      <dgm:prSet presAssocID="{FF84CA2A-0142-3640-9DDD-1814ACF40171}" presName="parTrans" presStyleLbl="bgSibTrans2D1" presStyleIdx="0" presStyleCnt="5"/>
      <dgm:spPr/>
      <dgm:t>
        <a:bodyPr/>
        <a:lstStyle/>
        <a:p>
          <a:endParaRPr lang="en-US"/>
        </a:p>
      </dgm:t>
    </dgm:pt>
    <dgm:pt modelId="{DEC56658-A002-5743-91B3-5701A6078D1D}" type="pres">
      <dgm:prSet presAssocID="{F4B64B21-3052-5447-A1DA-6CC3A51B6B6B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FD830D-6336-A34A-BE1C-05D872B7B81E}" type="pres">
      <dgm:prSet presAssocID="{E098538E-8811-944C-936B-8FDE932AB517}" presName="parTrans" presStyleLbl="bgSibTrans2D1" presStyleIdx="1" presStyleCnt="5"/>
      <dgm:spPr/>
      <dgm:t>
        <a:bodyPr/>
        <a:lstStyle/>
        <a:p>
          <a:endParaRPr lang="en-US"/>
        </a:p>
      </dgm:t>
    </dgm:pt>
    <dgm:pt modelId="{2A6E8A69-A453-6944-A56D-3395767D82BD}" type="pres">
      <dgm:prSet presAssocID="{7D5BE1E9-CED0-2346-8664-0B821FB5E5F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4A0716-8751-BA4D-A945-674C5980EC9C}" type="pres">
      <dgm:prSet presAssocID="{C5117F22-3D8E-564B-B9B1-A0D1E8244B33}" presName="parTrans" presStyleLbl="bgSibTrans2D1" presStyleIdx="2" presStyleCnt="5"/>
      <dgm:spPr/>
      <dgm:t>
        <a:bodyPr/>
        <a:lstStyle/>
        <a:p>
          <a:endParaRPr lang="en-US"/>
        </a:p>
      </dgm:t>
    </dgm:pt>
    <dgm:pt modelId="{8EFE2280-B302-EC48-903A-BA60638F1D9E}" type="pres">
      <dgm:prSet presAssocID="{B28D51F6-11D4-934B-8F2D-2CE94EE3F70E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36A33E-51D8-9549-8AD3-5D49323F9C69}" type="pres">
      <dgm:prSet presAssocID="{CDFBA6E0-6829-A349-80B0-6B7C3E1F59F6}" presName="parTrans" presStyleLbl="bgSibTrans2D1" presStyleIdx="3" presStyleCnt="5"/>
      <dgm:spPr/>
      <dgm:t>
        <a:bodyPr/>
        <a:lstStyle/>
        <a:p>
          <a:endParaRPr lang="en-US"/>
        </a:p>
      </dgm:t>
    </dgm:pt>
    <dgm:pt modelId="{846C970F-2A6D-6542-9FCC-FEC7E0DFC916}" type="pres">
      <dgm:prSet presAssocID="{7AEA24B1-C5E5-464D-B7E4-A0062B4F95A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FC7585-483F-5C4C-9F03-32E363D25995}" type="pres">
      <dgm:prSet presAssocID="{51B5F8F7-F2F1-7D48-9234-6E28F07F43C0}" presName="parTrans" presStyleLbl="bgSibTrans2D1" presStyleIdx="4" presStyleCnt="5"/>
      <dgm:spPr/>
      <dgm:t>
        <a:bodyPr/>
        <a:lstStyle/>
        <a:p>
          <a:endParaRPr lang="en-US"/>
        </a:p>
      </dgm:t>
    </dgm:pt>
    <dgm:pt modelId="{3FD53ABA-8A35-B945-9237-92EBFA1E6E9E}" type="pres">
      <dgm:prSet presAssocID="{B5623139-761B-2F42-B554-1B7DC4CADC0C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60AD78-3A93-A149-BF3E-D766B62E8F29}" type="presOf" srcId="{FF84CA2A-0142-3640-9DDD-1814ACF40171}" destId="{80BA5DBD-9A02-0142-A5C0-CE587410B430}" srcOrd="0" destOrd="0" presId="urn:microsoft.com/office/officeart/2005/8/layout/radial4"/>
    <dgm:cxn modelId="{F2A47B01-2387-834C-A428-C7EAA3AF37A2}" type="presOf" srcId="{F4B64B21-3052-5447-A1DA-6CC3A51B6B6B}" destId="{DEC56658-A002-5743-91B3-5701A6078D1D}" srcOrd="0" destOrd="0" presId="urn:microsoft.com/office/officeart/2005/8/layout/radial4"/>
    <dgm:cxn modelId="{060A8A60-404F-9147-840D-3E1C8E78E9F8}" srcId="{43BCB0A8-CD33-CA47-B118-07FFC5D57475}" destId="{B28D51F6-11D4-934B-8F2D-2CE94EE3F70E}" srcOrd="2" destOrd="0" parTransId="{C5117F22-3D8E-564B-B9B1-A0D1E8244B33}" sibTransId="{AF90734D-2270-334B-90A6-F42C0CD784C4}"/>
    <dgm:cxn modelId="{F525C5A1-82C6-C044-942A-A42F2AA8578E}" srcId="{43BCB0A8-CD33-CA47-B118-07FFC5D57475}" destId="{B5623139-761B-2F42-B554-1B7DC4CADC0C}" srcOrd="4" destOrd="0" parTransId="{51B5F8F7-F2F1-7D48-9234-6E28F07F43C0}" sibTransId="{F88DDE6D-32AA-C143-ABEC-96E1EFD49592}"/>
    <dgm:cxn modelId="{BBD46E6E-2688-904B-9E74-11239E69475D}" type="presOf" srcId="{CDFBA6E0-6829-A349-80B0-6B7C3E1F59F6}" destId="{BC36A33E-51D8-9549-8AD3-5D49323F9C69}" srcOrd="0" destOrd="0" presId="urn:microsoft.com/office/officeart/2005/8/layout/radial4"/>
    <dgm:cxn modelId="{77C35161-C614-5C46-8322-B3F79BA7C9DC}" type="presOf" srcId="{43BCB0A8-CD33-CA47-B118-07FFC5D57475}" destId="{D0F968A8-9D2B-E64C-A275-72A8D987F66C}" srcOrd="0" destOrd="0" presId="urn:microsoft.com/office/officeart/2005/8/layout/radial4"/>
    <dgm:cxn modelId="{EF7A0855-AA33-8A46-B856-96D7075F34E1}" type="presOf" srcId="{E098538E-8811-944C-936B-8FDE932AB517}" destId="{CBFD830D-6336-A34A-BE1C-05D872B7B81E}" srcOrd="0" destOrd="0" presId="urn:microsoft.com/office/officeart/2005/8/layout/radial4"/>
    <dgm:cxn modelId="{DEF67210-FBCC-9540-A7F6-420627FE18C2}" srcId="{43BCB0A8-CD33-CA47-B118-07FFC5D57475}" destId="{F4B64B21-3052-5447-A1DA-6CC3A51B6B6B}" srcOrd="0" destOrd="0" parTransId="{FF84CA2A-0142-3640-9DDD-1814ACF40171}" sibTransId="{F53AF67D-F84A-FF4A-9EB7-37D91AAFFF70}"/>
    <dgm:cxn modelId="{14528099-53F2-FD46-8CAC-0237C028718C}" type="presOf" srcId="{C5117F22-3D8E-564B-B9B1-A0D1E8244B33}" destId="{CA4A0716-8751-BA4D-A945-674C5980EC9C}" srcOrd="0" destOrd="0" presId="urn:microsoft.com/office/officeart/2005/8/layout/radial4"/>
    <dgm:cxn modelId="{F8E8A2BF-C71A-5F4E-8070-687E2068A442}" type="presOf" srcId="{B28D51F6-11D4-934B-8F2D-2CE94EE3F70E}" destId="{8EFE2280-B302-EC48-903A-BA60638F1D9E}" srcOrd="0" destOrd="0" presId="urn:microsoft.com/office/officeart/2005/8/layout/radial4"/>
    <dgm:cxn modelId="{D4DB391A-3573-664A-AA26-A0BA71A5282E}" type="presOf" srcId="{B5623139-761B-2F42-B554-1B7DC4CADC0C}" destId="{3FD53ABA-8A35-B945-9237-92EBFA1E6E9E}" srcOrd="0" destOrd="0" presId="urn:microsoft.com/office/officeart/2005/8/layout/radial4"/>
    <dgm:cxn modelId="{DFBDF629-E88C-F643-B9A7-E9E8FC2B1CE5}" srcId="{43BCB0A8-CD33-CA47-B118-07FFC5D57475}" destId="{7AEA24B1-C5E5-464D-B7E4-A0062B4F95A7}" srcOrd="3" destOrd="0" parTransId="{CDFBA6E0-6829-A349-80B0-6B7C3E1F59F6}" sibTransId="{54941681-B971-0A4C-A86C-85F3423014B8}"/>
    <dgm:cxn modelId="{A79C8635-E06F-FD41-96C1-909CE32FB282}" srcId="{CCDA9A47-BD08-3845-A800-51939AA08C5D}" destId="{43BCB0A8-CD33-CA47-B118-07FFC5D57475}" srcOrd="0" destOrd="0" parTransId="{6711CBB8-559C-E24B-9B14-8D594AE52598}" sibTransId="{57947365-C6E7-DA41-BE90-4DB334B54741}"/>
    <dgm:cxn modelId="{83CDA4A2-4974-384F-8140-2F06350D2735}" srcId="{CCDA9A47-BD08-3845-A800-51939AA08C5D}" destId="{A3650C0B-339D-AE4B-B742-941D52629F8C}" srcOrd="1" destOrd="0" parTransId="{CD82589F-991A-8E43-9532-55E56A35A275}" sibTransId="{8FD3DDA3-4058-1648-A54F-6228B6B4D66E}"/>
    <dgm:cxn modelId="{0F11B980-3300-7147-9DE6-30241F8A0124}" type="presOf" srcId="{51B5F8F7-F2F1-7D48-9234-6E28F07F43C0}" destId="{C4FC7585-483F-5C4C-9F03-32E363D25995}" srcOrd="0" destOrd="0" presId="urn:microsoft.com/office/officeart/2005/8/layout/radial4"/>
    <dgm:cxn modelId="{B92A77EE-98BF-584F-BEDF-F2F8C3FA8024}" type="presOf" srcId="{7D5BE1E9-CED0-2346-8664-0B821FB5E5FD}" destId="{2A6E8A69-A453-6944-A56D-3395767D82BD}" srcOrd="0" destOrd="0" presId="urn:microsoft.com/office/officeart/2005/8/layout/radial4"/>
    <dgm:cxn modelId="{C2D343DD-340C-9E4F-BA76-84AFCBD4DFB2}" type="presOf" srcId="{CCDA9A47-BD08-3845-A800-51939AA08C5D}" destId="{3BD04E7B-C929-384F-8FF3-270DF721D96D}" srcOrd="0" destOrd="0" presId="urn:microsoft.com/office/officeart/2005/8/layout/radial4"/>
    <dgm:cxn modelId="{70286E38-B82E-7344-A848-AE9A04E8BFEC}" srcId="{43BCB0A8-CD33-CA47-B118-07FFC5D57475}" destId="{7D5BE1E9-CED0-2346-8664-0B821FB5E5FD}" srcOrd="1" destOrd="0" parTransId="{E098538E-8811-944C-936B-8FDE932AB517}" sibTransId="{F0F919FC-CAD2-8E4A-A819-47B7886F81BE}"/>
    <dgm:cxn modelId="{57566BB3-86C0-2A4D-B451-7767536D197E}" type="presOf" srcId="{7AEA24B1-C5E5-464D-B7E4-A0062B4F95A7}" destId="{846C970F-2A6D-6542-9FCC-FEC7E0DFC916}" srcOrd="0" destOrd="0" presId="urn:microsoft.com/office/officeart/2005/8/layout/radial4"/>
    <dgm:cxn modelId="{5653B4E3-A196-D845-8A5A-AE5D07C47C3A}" type="presParOf" srcId="{3BD04E7B-C929-384F-8FF3-270DF721D96D}" destId="{D0F968A8-9D2B-E64C-A275-72A8D987F66C}" srcOrd="0" destOrd="0" presId="urn:microsoft.com/office/officeart/2005/8/layout/radial4"/>
    <dgm:cxn modelId="{7173D9AC-BA75-3943-BA54-261AB8FA6FED}" type="presParOf" srcId="{3BD04E7B-C929-384F-8FF3-270DF721D96D}" destId="{80BA5DBD-9A02-0142-A5C0-CE587410B430}" srcOrd="1" destOrd="0" presId="urn:microsoft.com/office/officeart/2005/8/layout/radial4"/>
    <dgm:cxn modelId="{5194C032-9FDD-0747-AB96-FCA8B609E327}" type="presParOf" srcId="{3BD04E7B-C929-384F-8FF3-270DF721D96D}" destId="{DEC56658-A002-5743-91B3-5701A6078D1D}" srcOrd="2" destOrd="0" presId="urn:microsoft.com/office/officeart/2005/8/layout/radial4"/>
    <dgm:cxn modelId="{697CD838-2FB0-7643-A463-FC2ABE18DAD1}" type="presParOf" srcId="{3BD04E7B-C929-384F-8FF3-270DF721D96D}" destId="{CBFD830D-6336-A34A-BE1C-05D872B7B81E}" srcOrd="3" destOrd="0" presId="urn:microsoft.com/office/officeart/2005/8/layout/radial4"/>
    <dgm:cxn modelId="{A8816123-91EC-2B49-9D44-5E348599E872}" type="presParOf" srcId="{3BD04E7B-C929-384F-8FF3-270DF721D96D}" destId="{2A6E8A69-A453-6944-A56D-3395767D82BD}" srcOrd="4" destOrd="0" presId="urn:microsoft.com/office/officeart/2005/8/layout/radial4"/>
    <dgm:cxn modelId="{02694D74-B7AA-744C-A0A0-E6430529F723}" type="presParOf" srcId="{3BD04E7B-C929-384F-8FF3-270DF721D96D}" destId="{CA4A0716-8751-BA4D-A945-674C5980EC9C}" srcOrd="5" destOrd="0" presId="urn:microsoft.com/office/officeart/2005/8/layout/radial4"/>
    <dgm:cxn modelId="{57F2BC06-4567-1A41-96E9-95128D5681AD}" type="presParOf" srcId="{3BD04E7B-C929-384F-8FF3-270DF721D96D}" destId="{8EFE2280-B302-EC48-903A-BA60638F1D9E}" srcOrd="6" destOrd="0" presId="urn:microsoft.com/office/officeart/2005/8/layout/radial4"/>
    <dgm:cxn modelId="{6C66155D-F759-B84A-80E1-3DB15F4A10F0}" type="presParOf" srcId="{3BD04E7B-C929-384F-8FF3-270DF721D96D}" destId="{BC36A33E-51D8-9549-8AD3-5D49323F9C69}" srcOrd="7" destOrd="0" presId="urn:microsoft.com/office/officeart/2005/8/layout/radial4"/>
    <dgm:cxn modelId="{6FB489D9-89F0-6D43-BD7E-195F18DA833D}" type="presParOf" srcId="{3BD04E7B-C929-384F-8FF3-270DF721D96D}" destId="{846C970F-2A6D-6542-9FCC-FEC7E0DFC916}" srcOrd="8" destOrd="0" presId="urn:microsoft.com/office/officeart/2005/8/layout/radial4"/>
    <dgm:cxn modelId="{AE678F81-E5FB-3C49-8BAD-1BF192295971}" type="presParOf" srcId="{3BD04E7B-C929-384F-8FF3-270DF721D96D}" destId="{C4FC7585-483F-5C4C-9F03-32E363D25995}" srcOrd="9" destOrd="0" presId="urn:microsoft.com/office/officeart/2005/8/layout/radial4"/>
    <dgm:cxn modelId="{C328BAA2-80EF-174C-913B-5BDC7187C0BF}" type="presParOf" srcId="{3BD04E7B-C929-384F-8FF3-270DF721D96D}" destId="{3FD53ABA-8A35-B945-9237-92EBFA1E6E9E}" srcOrd="10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CDA9A47-BD08-3845-A800-51939AA08C5D}" type="doc">
      <dgm:prSet loTypeId="urn:microsoft.com/office/officeart/2005/8/layout/radial4" loCatId="" qsTypeId="urn:microsoft.com/office/officeart/2005/8/quickstyle/3D9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3BCB0A8-CD33-CA47-B118-07FFC5D57475}">
      <dgm:prSet phldrT="[Text]"/>
      <dgm:spPr/>
      <dgm:t>
        <a:bodyPr/>
        <a:lstStyle/>
        <a:p>
          <a:endParaRPr lang="en-US" dirty="0"/>
        </a:p>
      </dgm:t>
    </dgm:pt>
    <dgm:pt modelId="{6711CBB8-559C-E24B-9B14-8D594AE52598}" type="parTrans" cxnId="{A79C8635-E06F-FD41-96C1-909CE32FB282}">
      <dgm:prSet/>
      <dgm:spPr/>
      <dgm:t>
        <a:bodyPr/>
        <a:lstStyle/>
        <a:p>
          <a:endParaRPr lang="en-US"/>
        </a:p>
      </dgm:t>
    </dgm:pt>
    <dgm:pt modelId="{57947365-C6E7-DA41-BE90-4DB334B54741}" type="sibTrans" cxnId="{A79C8635-E06F-FD41-96C1-909CE32FB282}">
      <dgm:prSet/>
      <dgm:spPr/>
      <dgm:t>
        <a:bodyPr/>
        <a:lstStyle/>
        <a:p>
          <a:endParaRPr lang="en-US"/>
        </a:p>
      </dgm:t>
    </dgm:pt>
    <dgm:pt modelId="{F4B64B21-3052-5447-A1DA-6CC3A51B6B6B}">
      <dgm:prSet phldrT="[Text]"/>
      <dgm:spPr/>
      <dgm:t>
        <a:bodyPr/>
        <a:lstStyle/>
        <a:p>
          <a:endParaRPr lang="en-US" dirty="0"/>
        </a:p>
      </dgm:t>
    </dgm:pt>
    <dgm:pt modelId="{FF84CA2A-0142-3640-9DDD-1814ACF40171}" type="parTrans" cxnId="{DEF67210-FBCC-9540-A7F6-420627FE18C2}">
      <dgm:prSet/>
      <dgm:spPr/>
      <dgm:t>
        <a:bodyPr/>
        <a:lstStyle/>
        <a:p>
          <a:endParaRPr lang="en-US"/>
        </a:p>
      </dgm:t>
    </dgm:pt>
    <dgm:pt modelId="{F53AF67D-F84A-FF4A-9EB7-37D91AAFFF70}" type="sibTrans" cxnId="{DEF67210-FBCC-9540-A7F6-420627FE18C2}">
      <dgm:prSet/>
      <dgm:spPr/>
      <dgm:t>
        <a:bodyPr/>
        <a:lstStyle/>
        <a:p>
          <a:endParaRPr lang="en-US"/>
        </a:p>
      </dgm:t>
    </dgm:pt>
    <dgm:pt modelId="{7D5BE1E9-CED0-2346-8664-0B821FB5E5FD}">
      <dgm:prSet phldrT="[Text]"/>
      <dgm:spPr/>
      <dgm:t>
        <a:bodyPr/>
        <a:lstStyle/>
        <a:p>
          <a:endParaRPr lang="en-US" dirty="0"/>
        </a:p>
      </dgm:t>
    </dgm:pt>
    <dgm:pt modelId="{E098538E-8811-944C-936B-8FDE932AB517}" type="parTrans" cxnId="{70286E38-B82E-7344-A848-AE9A04E8BFEC}">
      <dgm:prSet/>
      <dgm:spPr/>
      <dgm:t>
        <a:bodyPr/>
        <a:lstStyle/>
        <a:p>
          <a:endParaRPr lang="en-US"/>
        </a:p>
      </dgm:t>
    </dgm:pt>
    <dgm:pt modelId="{F0F919FC-CAD2-8E4A-A819-47B7886F81BE}" type="sibTrans" cxnId="{70286E38-B82E-7344-A848-AE9A04E8BFEC}">
      <dgm:prSet/>
      <dgm:spPr/>
      <dgm:t>
        <a:bodyPr/>
        <a:lstStyle/>
        <a:p>
          <a:endParaRPr lang="en-US"/>
        </a:p>
      </dgm:t>
    </dgm:pt>
    <dgm:pt modelId="{B28D51F6-11D4-934B-8F2D-2CE94EE3F70E}">
      <dgm:prSet phldrT="[Text]"/>
      <dgm:spPr/>
      <dgm:t>
        <a:bodyPr/>
        <a:lstStyle/>
        <a:p>
          <a:endParaRPr lang="en-US" dirty="0"/>
        </a:p>
      </dgm:t>
    </dgm:pt>
    <dgm:pt modelId="{C5117F22-3D8E-564B-B9B1-A0D1E8244B33}" type="parTrans" cxnId="{060A8A60-404F-9147-840D-3E1C8E78E9F8}">
      <dgm:prSet/>
      <dgm:spPr/>
      <dgm:t>
        <a:bodyPr/>
        <a:lstStyle/>
        <a:p>
          <a:endParaRPr lang="en-US"/>
        </a:p>
      </dgm:t>
    </dgm:pt>
    <dgm:pt modelId="{AF90734D-2270-334B-90A6-F42C0CD784C4}" type="sibTrans" cxnId="{060A8A60-404F-9147-840D-3E1C8E78E9F8}">
      <dgm:prSet/>
      <dgm:spPr/>
      <dgm:t>
        <a:bodyPr/>
        <a:lstStyle/>
        <a:p>
          <a:endParaRPr lang="en-US"/>
        </a:p>
      </dgm:t>
    </dgm:pt>
    <dgm:pt modelId="{B5623139-761B-2F42-B554-1B7DC4CADC0C}">
      <dgm:prSet phldrT="[Text]"/>
      <dgm:spPr/>
      <dgm:t>
        <a:bodyPr/>
        <a:lstStyle/>
        <a:p>
          <a:endParaRPr lang="en-US" dirty="0"/>
        </a:p>
      </dgm:t>
    </dgm:pt>
    <dgm:pt modelId="{51B5F8F7-F2F1-7D48-9234-6E28F07F43C0}" type="parTrans" cxnId="{F525C5A1-82C6-C044-942A-A42F2AA8578E}">
      <dgm:prSet/>
      <dgm:spPr/>
      <dgm:t>
        <a:bodyPr/>
        <a:lstStyle/>
        <a:p>
          <a:endParaRPr lang="en-US"/>
        </a:p>
      </dgm:t>
    </dgm:pt>
    <dgm:pt modelId="{F88DDE6D-32AA-C143-ABEC-96E1EFD49592}" type="sibTrans" cxnId="{F525C5A1-82C6-C044-942A-A42F2AA8578E}">
      <dgm:prSet/>
      <dgm:spPr/>
      <dgm:t>
        <a:bodyPr/>
        <a:lstStyle/>
        <a:p>
          <a:endParaRPr lang="en-US"/>
        </a:p>
      </dgm:t>
    </dgm:pt>
    <dgm:pt modelId="{7AEA24B1-C5E5-464D-B7E4-A0062B4F95A7}">
      <dgm:prSet phldrT="[Text]"/>
      <dgm:spPr/>
      <dgm:t>
        <a:bodyPr/>
        <a:lstStyle/>
        <a:p>
          <a:endParaRPr lang="en-US" dirty="0"/>
        </a:p>
      </dgm:t>
    </dgm:pt>
    <dgm:pt modelId="{CDFBA6E0-6829-A349-80B0-6B7C3E1F59F6}" type="parTrans" cxnId="{DFBDF629-E88C-F643-B9A7-E9E8FC2B1CE5}">
      <dgm:prSet/>
      <dgm:spPr/>
      <dgm:t>
        <a:bodyPr/>
        <a:lstStyle/>
        <a:p>
          <a:endParaRPr lang="en-US"/>
        </a:p>
      </dgm:t>
    </dgm:pt>
    <dgm:pt modelId="{54941681-B971-0A4C-A86C-85F3423014B8}" type="sibTrans" cxnId="{DFBDF629-E88C-F643-B9A7-E9E8FC2B1CE5}">
      <dgm:prSet/>
      <dgm:spPr/>
      <dgm:t>
        <a:bodyPr/>
        <a:lstStyle/>
        <a:p>
          <a:endParaRPr lang="en-US"/>
        </a:p>
      </dgm:t>
    </dgm:pt>
    <dgm:pt modelId="{A3650C0B-339D-AE4B-B742-941D52629F8C}">
      <dgm:prSet phldrT="[Text]"/>
      <dgm:spPr/>
      <dgm:t>
        <a:bodyPr/>
        <a:lstStyle/>
        <a:p>
          <a:endParaRPr lang="en-US" dirty="0"/>
        </a:p>
      </dgm:t>
    </dgm:pt>
    <dgm:pt modelId="{CD82589F-991A-8E43-9532-55E56A35A275}" type="parTrans" cxnId="{83CDA4A2-4974-384F-8140-2F06350D2735}">
      <dgm:prSet/>
      <dgm:spPr/>
      <dgm:t>
        <a:bodyPr/>
        <a:lstStyle/>
        <a:p>
          <a:endParaRPr lang="en-US"/>
        </a:p>
      </dgm:t>
    </dgm:pt>
    <dgm:pt modelId="{8FD3DDA3-4058-1648-A54F-6228B6B4D66E}" type="sibTrans" cxnId="{83CDA4A2-4974-384F-8140-2F06350D2735}">
      <dgm:prSet/>
      <dgm:spPr/>
      <dgm:t>
        <a:bodyPr/>
        <a:lstStyle/>
        <a:p>
          <a:endParaRPr lang="en-US"/>
        </a:p>
      </dgm:t>
    </dgm:pt>
    <dgm:pt modelId="{3BD04E7B-C929-384F-8FF3-270DF721D96D}" type="pres">
      <dgm:prSet presAssocID="{CCDA9A47-BD08-3845-A800-51939AA08C5D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0F968A8-9D2B-E64C-A275-72A8D987F66C}" type="pres">
      <dgm:prSet presAssocID="{43BCB0A8-CD33-CA47-B118-07FFC5D57475}" presName="centerShape" presStyleLbl="node0" presStyleIdx="0" presStyleCnt="1"/>
      <dgm:spPr/>
      <dgm:t>
        <a:bodyPr/>
        <a:lstStyle/>
        <a:p>
          <a:endParaRPr lang="en-US"/>
        </a:p>
      </dgm:t>
    </dgm:pt>
    <dgm:pt modelId="{80BA5DBD-9A02-0142-A5C0-CE587410B430}" type="pres">
      <dgm:prSet presAssocID="{FF84CA2A-0142-3640-9DDD-1814ACF40171}" presName="parTrans" presStyleLbl="bgSibTrans2D1" presStyleIdx="0" presStyleCnt="5"/>
      <dgm:spPr/>
      <dgm:t>
        <a:bodyPr/>
        <a:lstStyle/>
        <a:p>
          <a:endParaRPr lang="en-US"/>
        </a:p>
      </dgm:t>
    </dgm:pt>
    <dgm:pt modelId="{DEC56658-A002-5743-91B3-5701A6078D1D}" type="pres">
      <dgm:prSet presAssocID="{F4B64B21-3052-5447-A1DA-6CC3A51B6B6B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FD830D-6336-A34A-BE1C-05D872B7B81E}" type="pres">
      <dgm:prSet presAssocID="{E098538E-8811-944C-936B-8FDE932AB517}" presName="parTrans" presStyleLbl="bgSibTrans2D1" presStyleIdx="1" presStyleCnt="5"/>
      <dgm:spPr/>
      <dgm:t>
        <a:bodyPr/>
        <a:lstStyle/>
        <a:p>
          <a:endParaRPr lang="en-US"/>
        </a:p>
      </dgm:t>
    </dgm:pt>
    <dgm:pt modelId="{2A6E8A69-A453-6944-A56D-3395767D82BD}" type="pres">
      <dgm:prSet presAssocID="{7D5BE1E9-CED0-2346-8664-0B821FB5E5F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4A0716-8751-BA4D-A945-674C5980EC9C}" type="pres">
      <dgm:prSet presAssocID="{C5117F22-3D8E-564B-B9B1-A0D1E8244B33}" presName="parTrans" presStyleLbl="bgSibTrans2D1" presStyleIdx="2" presStyleCnt="5"/>
      <dgm:spPr/>
      <dgm:t>
        <a:bodyPr/>
        <a:lstStyle/>
        <a:p>
          <a:endParaRPr lang="en-US"/>
        </a:p>
      </dgm:t>
    </dgm:pt>
    <dgm:pt modelId="{8EFE2280-B302-EC48-903A-BA60638F1D9E}" type="pres">
      <dgm:prSet presAssocID="{B28D51F6-11D4-934B-8F2D-2CE94EE3F70E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36A33E-51D8-9549-8AD3-5D49323F9C69}" type="pres">
      <dgm:prSet presAssocID="{CDFBA6E0-6829-A349-80B0-6B7C3E1F59F6}" presName="parTrans" presStyleLbl="bgSibTrans2D1" presStyleIdx="3" presStyleCnt="5"/>
      <dgm:spPr/>
      <dgm:t>
        <a:bodyPr/>
        <a:lstStyle/>
        <a:p>
          <a:endParaRPr lang="en-US"/>
        </a:p>
      </dgm:t>
    </dgm:pt>
    <dgm:pt modelId="{846C970F-2A6D-6542-9FCC-FEC7E0DFC916}" type="pres">
      <dgm:prSet presAssocID="{7AEA24B1-C5E5-464D-B7E4-A0062B4F95A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FC7585-483F-5C4C-9F03-32E363D25995}" type="pres">
      <dgm:prSet presAssocID="{51B5F8F7-F2F1-7D48-9234-6E28F07F43C0}" presName="parTrans" presStyleLbl="bgSibTrans2D1" presStyleIdx="4" presStyleCnt="5"/>
      <dgm:spPr/>
      <dgm:t>
        <a:bodyPr/>
        <a:lstStyle/>
        <a:p>
          <a:endParaRPr lang="en-US"/>
        </a:p>
      </dgm:t>
    </dgm:pt>
    <dgm:pt modelId="{3FD53ABA-8A35-B945-9237-92EBFA1E6E9E}" type="pres">
      <dgm:prSet presAssocID="{B5623139-761B-2F42-B554-1B7DC4CADC0C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0286E38-B82E-7344-A848-AE9A04E8BFEC}" srcId="{43BCB0A8-CD33-CA47-B118-07FFC5D57475}" destId="{7D5BE1E9-CED0-2346-8664-0B821FB5E5FD}" srcOrd="1" destOrd="0" parTransId="{E098538E-8811-944C-936B-8FDE932AB517}" sibTransId="{F0F919FC-CAD2-8E4A-A819-47B7886F81BE}"/>
    <dgm:cxn modelId="{E663E767-5CF1-2C45-BA3E-E0FB59C1A03F}" type="presOf" srcId="{F4B64B21-3052-5447-A1DA-6CC3A51B6B6B}" destId="{DEC56658-A002-5743-91B3-5701A6078D1D}" srcOrd="0" destOrd="0" presId="urn:microsoft.com/office/officeart/2005/8/layout/radial4"/>
    <dgm:cxn modelId="{7F4B9197-EEE0-1244-ABBE-1760D2629491}" type="presOf" srcId="{B28D51F6-11D4-934B-8F2D-2CE94EE3F70E}" destId="{8EFE2280-B302-EC48-903A-BA60638F1D9E}" srcOrd="0" destOrd="0" presId="urn:microsoft.com/office/officeart/2005/8/layout/radial4"/>
    <dgm:cxn modelId="{3EB74936-2F8E-414F-9170-0B595859BFC6}" type="presOf" srcId="{CCDA9A47-BD08-3845-A800-51939AA08C5D}" destId="{3BD04E7B-C929-384F-8FF3-270DF721D96D}" srcOrd="0" destOrd="0" presId="urn:microsoft.com/office/officeart/2005/8/layout/radial4"/>
    <dgm:cxn modelId="{009F31D1-D617-E343-8D8F-E9286781BD4B}" type="presOf" srcId="{7AEA24B1-C5E5-464D-B7E4-A0062B4F95A7}" destId="{846C970F-2A6D-6542-9FCC-FEC7E0DFC916}" srcOrd="0" destOrd="0" presId="urn:microsoft.com/office/officeart/2005/8/layout/radial4"/>
    <dgm:cxn modelId="{A79C8635-E06F-FD41-96C1-909CE32FB282}" srcId="{CCDA9A47-BD08-3845-A800-51939AA08C5D}" destId="{43BCB0A8-CD33-CA47-B118-07FFC5D57475}" srcOrd="0" destOrd="0" parTransId="{6711CBB8-559C-E24B-9B14-8D594AE52598}" sibTransId="{57947365-C6E7-DA41-BE90-4DB334B54741}"/>
    <dgm:cxn modelId="{F525C5A1-82C6-C044-942A-A42F2AA8578E}" srcId="{43BCB0A8-CD33-CA47-B118-07FFC5D57475}" destId="{B5623139-761B-2F42-B554-1B7DC4CADC0C}" srcOrd="4" destOrd="0" parTransId="{51B5F8F7-F2F1-7D48-9234-6E28F07F43C0}" sibTransId="{F88DDE6D-32AA-C143-ABEC-96E1EFD49592}"/>
    <dgm:cxn modelId="{613C1E67-CE7B-0442-BA4F-0D59E290C1D1}" type="presOf" srcId="{7D5BE1E9-CED0-2346-8664-0B821FB5E5FD}" destId="{2A6E8A69-A453-6944-A56D-3395767D82BD}" srcOrd="0" destOrd="0" presId="urn:microsoft.com/office/officeart/2005/8/layout/radial4"/>
    <dgm:cxn modelId="{DFBDF629-E88C-F643-B9A7-E9E8FC2B1CE5}" srcId="{43BCB0A8-CD33-CA47-B118-07FFC5D57475}" destId="{7AEA24B1-C5E5-464D-B7E4-A0062B4F95A7}" srcOrd="3" destOrd="0" parTransId="{CDFBA6E0-6829-A349-80B0-6B7C3E1F59F6}" sibTransId="{54941681-B971-0A4C-A86C-85F3423014B8}"/>
    <dgm:cxn modelId="{060A8A60-404F-9147-840D-3E1C8E78E9F8}" srcId="{43BCB0A8-CD33-CA47-B118-07FFC5D57475}" destId="{B28D51F6-11D4-934B-8F2D-2CE94EE3F70E}" srcOrd="2" destOrd="0" parTransId="{C5117F22-3D8E-564B-B9B1-A0D1E8244B33}" sibTransId="{AF90734D-2270-334B-90A6-F42C0CD784C4}"/>
    <dgm:cxn modelId="{DEF67210-FBCC-9540-A7F6-420627FE18C2}" srcId="{43BCB0A8-CD33-CA47-B118-07FFC5D57475}" destId="{F4B64B21-3052-5447-A1DA-6CC3A51B6B6B}" srcOrd="0" destOrd="0" parTransId="{FF84CA2A-0142-3640-9DDD-1814ACF40171}" sibTransId="{F53AF67D-F84A-FF4A-9EB7-37D91AAFFF70}"/>
    <dgm:cxn modelId="{98F61EBF-33A2-4147-8892-972DA12B02B5}" type="presOf" srcId="{E098538E-8811-944C-936B-8FDE932AB517}" destId="{CBFD830D-6336-A34A-BE1C-05D872B7B81E}" srcOrd="0" destOrd="0" presId="urn:microsoft.com/office/officeart/2005/8/layout/radial4"/>
    <dgm:cxn modelId="{88AF2492-BCB4-B242-9661-6324BC944DA0}" type="presOf" srcId="{43BCB0A8-CD33-CA47-B118-07FFC5D57475}" destId="{D0F968A8-9D2B-E64C-A275-72A8D987F66C}" srcOrd="0" destOrd="0" presId="urn:microsoft.com/office/officeart/2005/8/layout/radial4"/>
    <dgm:cxn modelId="{2FA5DB0D-F892-0941-AC6D-D65DE2FB8E70}" type="presOf" srcId="{C5117F22-3D8E-564B-B9B1-A0D1E8244B33}" destId="{CA4A0716-8751-BA4D-A945-674C5980EC9C}" srcOrd="0" destOrd="0" presId="urn:microsoft.com/office/officeart/2005/8/layout/radial4"/>
    <dgm:cxn modelId="{3B43BA05-342B-5645-830D-B15B81915C13}" type="presOf" srcId="{FF84CA2A-0142-3640-9DDD-1814ACF40171}" destId="{80BA5DBD-9A02-0142-A5C0-CE587410B430}" srcOrd="0" destOrd="0" presId="urn:microsoft.com/office/officeart/2005/8/layout/radial4"/>
    <dgm:cxn modelId="{95431AC1-E5D6-C340-A10C-89AA80DECEA6}" type="presOf" srcId="{B5623139-761B-2F42-B554-1B7DC4CADC0C}" destId="{3FD53ABA-8A35-B945-9237-92EBFA1E6E9E}" srcOrd="0" destOrd="0" presId="urn:microsoft.com/office/officeart/2005/8/layout/radial4"/>
    <dgm:cxn modelId="{83CDA4A2-4974-384F-8140-2F06350D2735}" srcId="{CCDA9A47-BD08-3845-A800-51939AA08C5D}" destId="{A3650C0B-339D-AE4B-B742-941D52629F8C}" srcOrd="1" destOrd="0" parTransId="{CD82589F-991A-8E43-9532-55E56A35A275}" sibTransId="{8FD3DDA3-4058-1648-A54F-6228B6B4D66E}"/>
    <dgm:cxn modelId="{AD90686A-818F-984B-BE7A-010DE583DAC0}" type="presOf" srcId="{51B5F8F7-F2F1-7D48-9234-6E28F07F43C0}" destId="{C4FC7585-483F-5C4C-9F03-32E363D25995}" srcOrd="0" destOrd="0" presId="urn:microsoft.com/office/officeart/2005/8/layout/radial4"/>
    <dgm:cxn modelId="{05F877E6-672D-1B4A-AB9C-B107DDB63223}" type="presOf" srcId="{CDFBA6E0-6829-A349-80B0-6B7C3E1F59F6}" destId="{BC36A33E-51D8-9549-8AD3-5D49323F9C69}" srcOrd="0" destOrd="0" presId="urn:microsoft.com/office/officeart/2005/8/layout/radial4"/>
    <dgm:cxn modelId="{3EF8498B-3581-144A-8A5A-53D90ECF0509}" type="presParOf" srcId="{3BD04E7B-C929-384F-8FF3-270DF721D96D}" destId="{D0F968A8-9D2B-E64C-A275-72A8D987F66C}" srcOrd="0" destOrd="0" presId="urn:microsoft.com/office/officeart/2005/8/layout/radial4"/>
    <dgm:cxn modelId="{FE198604-028C-6249-A211-5DB01E4527B6}" type="presParOf" srcId="{3BD04E7B-C929-384F-8FF3-270DF721D96D}" destId="{80BA5DBD-9A02-0142-A5C0-CE587410B430}" srcOrd="1" destOrd="0" presId="urn:microsoft.com/office/officeart/2005/8/layout/radial4"/>
    <dgm:cxn modelId="{BEC5960D-B6FE-C84E-BEE1-211C36D26DDA}" type="presParOf" srcId="{3BD04E7B-C929-384F-8FF3-270DF721D96D}" destId="{DEC56658-A002-5743-91B3-5701A6078D1D}" srcOrd="2" destOrd="0" presId="urn:microsoft.com/office/officeart/2005/8/layout/radial4"/>
    <dgm:cxn modelId="{E64CF8C4-24F3-4746-801A-4FF9F61A2894}" type="presParOf" srcId="{3BD04E7B-C929-384F-8FF3-270DF721D96D}" destId="{CBFD830D-6336-A34A-BE1C-05D872B7B81E}" srcOrd="3" destOrd="0" presId="urn:microsoft.com/office/officeart/2005/8/layout/radial4"/>
    <dgm:cxn modelId="{6CBFF2FC-8236-5643-A5ED-2C00E20256EB}" type="presParOf" srcId="{3BD04E7B-C929-384F-8FF3-270DF721D96D}" destId="{2A6E8A69-A453-6944-A56D-3395767D82BD}" srcOrd="4" destOrd="0" presId="urn:microsoft.com/office/officeart/2005/8/layout/radial4"/>
    <dgm:cxn modelId="{925C8819-1BC5-EF43-A058-E8BA4D897864}" type="presParOf" srcId="{3BD04E7B-C929-384F-8FF3-270DF721D96D}" destId="{CA4A0716-8751-BA4D-A945-674C5980EC9C}" srcOrd="5" destOrd="0" presId="urn:microsoft.com/office/officeart/2005/8/layout/radial4"/>
    <dgm:cxn modelId="{A6B18862-ED27-C048-A8E9-69BEEBB1C105}" type="presParOf" srcId="{3BD04E7B-C929-384F-8FF3-270DF721D96D}" destId="{8EFE2280-B302-EC48-903A-BA60638F1D9E}" srcOrd="6" destOrd="0" presId="urn:microsoft.com/office/officeart/2005/8/layout/radial4"/>
    <dgm:cxn modelId="{799F4E36-A120-4F44-B1E9-6D0CD68D22E6}" type="presParOf" srcId="{3BD04E7B-C929-384F-8FF3-270DF721D96D}" destId="{BC36A33E-51D8-9549-8AD3-5D49323F9C69}" srcOrd="7" destOrd="0" presId="urn:microsoft.com/office/officeart/2005/8/layout/radial4"/>
    <dgm:cxn modelId="{15E1A87D-76D9-704F-B813-78A73AD5C835}" type="presParOf" srcId="{3BD04E7B-C929-384F-8FF3-270DF721D96D}" destId="{846C970F-2A6D-6542-9FCC-FEC7E0DFC916}" srcOrd="8" destOrd="0" presId="urn:microsoft.com/office/officeart/2005/8/layout/radial4"/>
    <dgm:cxn modelId="{9A2F2D2E-CDAB-344A-8BA0-41DE180ABABB}" type="presParOf" srcId="{3BD04E7B-C929-384F-8FF3-270DF721D96D}" destId="{C4FC7585-483F-5C4C-9F03-32E363D25995}" srcOrd="9" destOrd="0" presId="urn:microsoft.com/office/officeart/2005/8/layout/radial4"/>
    <dgm:cxn modelId="{F7CC989D-798C-1549-AAAE-6BE79C776F78}" type="presParOf" srcId="{3BD04E7B-C929-384F-8FF3-270DF721D96D}" destId="{3FD53ABA-8A35-B945-9237-92EBFA1E6E9E}" srcOrd="10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CDA9A47-BD08-3845-A800-51939AA08C5D}" type="doc">
      <dgm:prSet loTypeId="urn:microsoft.com/office/officeart/2005/8/layout/radial4" loCatId="" qsTypeId="urn:microsoft.com/office/officeart/2005/8/quickstyle/3D9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3BCB0A8-CD33-CA47-B118-07FFC5D57475}">
      <dgm:prSet phldrT="[Text]"/>
      <dgm:spPr/>
      <dgm:t>
        <a:bodyPr/>
        <a:lstStyle/>
        <a:p>
          <a:endParaRPr lang="en-US" dirty="0"/>
        </a:p>
      </dgm:t>
    </dgm:pt>
    <dgm:pt modelId="{6711CBB8-559C-E24B-9B14-8D594AE52598}" type="parTrans" cxnId="{A79C8635-E06F-FD41-96C1-909CE32FB282}">
      <dgm:prSet/>
      <dgm:spPr/>
      <dgm:t>
        <a:bodyPr/>
        <a:lstStyle/>
        <a:p>
          <a:endParaRPr lang="en-US"/>
        </a:p>
      </dgm:t>
    </dgm:pt>
    <dgm:pt modelId="{57947365-C6E7-DA41-BE90-4DB334B54741}" type="sibTrans" cxnId="{A79C8635-E06F-FD41-96C1-909CE32FB282}">
      <dgm:prSet/>
      <dgm:spPr/>
      <dgm:t>
        <a:bodyPr/>
        <a:lstStyle/>
        <a:p>
          <a:endParaRPr lang="en-US"/>
        </a:p>
      </dgm:t>
    </dgm:pt>
    <dgm:pt modelId="{F4B64B21-3052-5447-A1DA-6CC3A51B6B6B}">
      <dgm:prSet phldrT="[Text]"/>
      <dgm:spPr/>
      <dgm:t>
        <a:bodyPr/>
        <a:lstStyle/>
        <a:p>
          <a:endParaRPr lang="en-US" dirty="0"/>
        </a:p>
      </dgm:t>
    </dgm:pt>
    <dgm:pt modelId="{FF84CA2A-0142-3640-9DDD-1814ACF40171}" type="parTrans" cxnId="{DEF67210-FBCC-9540-A7F6-420627FE18C2}">
      <dgm:prSet/>
      <dgm:spPr/>
      <dgm:t>
        <a:bodyPr/>
        <a:lstStyle/>
        <a:p>
          <a:endParaRPr lang="en-US"/>
        </a:p>
      </dgm:t>
    </dgm:pt>
    <dgm:pt modelId="{F53AF67D-F84A-FF4A-9EB7-37D91AAFFF70}" type="sibTrans" cxnId="{DEF67210-FBCC-9540-A7F6-420627FE18C2}">
      <dgm:prSet/>
      <dgm:spPr/>
      <dgm:t>
        <a:bodyPr/>
        <a:lstStyle/>
        <a:p>
          <a:endParaRPr lang="en-US"/>
        </a:p>
      </dgm:t>
    </dgm:pt>
    <dgm:pt modelId="{7D5BE1E9-CED0-2346-8664-0B821FB5E5FD}">
      <dgm:prSet phldrT="[Text]"/>
      <dgm:spPr/>
      <dgm:t>
        <a:bodyPr/>
        <a:lstStyle/>
        <a:p>
          <a:endParaRPr lang="en-US" dirty="0"/>
        </a:p>
      </dgm:t>
    </dgm:pt>
    <dgm:pt modelId="{E098538E-8811-944C-936B-8FDE932AB517}" type="parTrans" cxnId="{70286E38-B82E-7344-A848-AE9A04E8BFEC}">
      <dgm:prSet/>
      <dgm:spPr/>
      <dgm:t>
        <a:bodyPr/>
        <a:lstStyle/>
        <a:p>
          <a:endParaRPr lang="en-US"/>
        </a:p>
      </dgm:t>
    </dgm:pt>
    <dgm:pt modelId="{F0F919FC-CAD2-8E4A-A819-47B7886F81BE}" type="sibTrans" cxnId="{70286E38-B82E-7344-A848-AE9A04E8BFEC}">
      <dgm:prSet/>
      <dgm:spPr/>
      <dgm:t>
        <a:bodyPr/>
        <a:lstStyle/>
        <a:p>
          <a:endParaRPr lang="en-US"/>
        </a:p>
      </dgm:t>
    </dgm:pt>
    <dgm:pt modelId="{B28D51F6-11D4-934B-8F2D-2CE94EE3F70E}">
      <dgm:prSet phldrT="[Text]"/>
      <dgm:spPr/>
      <dgm:t>
        <a:bodyPr/>
        <a:lstStyle/>
        <a:p>
          <a:endParaRPr lang="en-US" dirty="0"/>
        </a:p>
      </dgm:t>
    </dgm:pt>
    <dgm:pt modelId="{C5117F22-3D8E-564B-B9B1-A0D1E8244B33}" type="parTrans" cxnId="{060A8A60-404F-9147-840D-3E1C8E78E9F8}">
      <dgm:prSet/>
      <dgm:spPr/>
      <dgm:t>
        <a:bodyPr/>
        <a:lstStyle/>
        <a:p>
          <a:endParaRPr lang="en-US"/>
        </a:p>
      </dgm:t>
    </dgm:pt>
    <dgm:pt modelId="{AF90734D-2270-334B-90A6-F42C0CD784C4}" type="sibTrans" cxnId="{060A8A60-404F-9147-840D-3E1C8E78E9F8}">
      <dgm:prSet/>
      <dgm:spPr/>
      <dgm:t>
        <a:bodyPr/>
        <a:lstStyle/>
        <a:p>
          <a:endParaRPr lang="en-US"/>
        </a:p>
      </dgm:t>
    </dgm:pt>
    <dgm:pt modelId="{B5623139-761B-2F42-B554-1B7DC4CADC0C}">
      <dgm:prSet phldrT="[Text]"/>
      <dgm:spPr/>
      <dgm:t>
        <a:bodyPr/>
        <a:lstStyle/>
        <a:p>
          <a:endParaRPr lang="en-US" dirty="0"/>
        </a:p>
      </dgm:t>
    </dgm:pt>
    <dgm:pt modelId="{51B5F8F7-F2F1-7D48-9234-6E28F07F43C0}" type="parTrans" cxnId="{F525C5A1-82C6-C044-942A-A42F2AA8578E}">
      <dgm:prSet/>
      <dgm:spPr/>
      <dgm:t>
        <a:bodyPr/>
        <a:lstStyle/>
        <a:p>
          <a:endParaRPr lang="en-US"/>
        </a:p>
      </dgm:t>
    </dgm:pt>
    <dgm:pt modelId="{F88DDE6D-32AA-C143-ABEC-96E1EFD49592}" type="sibTrans" cxnId="{F525C5A1-82C6-C044-942A-A42F2AA8578E}">
      <dgm:prSet/>
      <dgm:spPr/>
      <dgm:t>
        <a:bodyPr/>
        <a:lstStyle/>
        <a:p>
          <a:endParaRPr lang="en-US"/>
        </a:p>
      </dgm:t>
    </dgm:pt>
    <dgm:pt modelId="{7AEA24B1-C5E5-464D-B7E4-A0062B4F95A7}">
      <dgm:prSet phldrT="[Text]"/>
      <dgm:spPr/>
      <dgm:t>
        <a:bodyPr/>
        <a:lstStyle/>
        <a:p>
          <a:endParaRPr lang="en-US" dirty="0"/>
        </a:p>
      </dgm:t>
    </dgm:pt>
    <dgm:pt modelId="{CDFBA6E0-6829-A349-80B0-6B7C3E1F59F6}" type="parTrans" cxnId="{DFBDF629-E88C-F643-B9A7-E9E8FC2B1CE5}">
      <dgm:prSet/>
      <dgm:spPr/>
      <dgm:t>
        <a:bodyPr/>
        <a:lstStyle/>
        <a:p>
          <a:endParaRPr lang="en-US"/>
        </a:p>
      </dgm:t>
    </dgm:pt>
    <dgm:pt modelId="{54941681-B971-0A4C-A86C-85F3423014B8}" type="sibTrans" cxnId="{DFBDF629-E88C-F643-B9A7-E9E8FC2B1CE5}">
      <dgm:prSet/>
      <dgm:spPr/>
      <dgm:t>
        <a:bodyPr/>
        <a:lstStyle/>
        <a:p>
          <a:endParaRPr lang="en-US"/>
        </a:p>
      </dgm:t>
    </dgm:pt>
    <dgm:pt modelId="{A3650C0B-339D-AE4B-B742-941D52629F8C}">
      <dgm:prSet phldrT="[Text]"/>
      <dgm:spPr/>
      <dgm:t>
        <a:bodyPr/>
        <a:lstStyle/>
        <a:p>
          <a:endParaRPr lang="en-US" dirty="0"/>
        </a:p>
      </dgm:t>
    </dgm:pt>
    <dgm:pt modelId="{CD82589F-991A-8E43-9532-55E56A35A275}" type="parTrans" cxnId="{83CDA4A2-4974-384F-8140-2F06350D2735}">
      <dgm:prSet/>
      <dgm:spPr/>
      <dgm:t>
        <a:bodyPr/>
        <a:lstStyle/>
        <a:p>
          <a:endParaRPr lang="en-US"/>
        </a:p>
      </dgm:t>
    </dgm:pt>
    <dgm:pt modelId="{8FD3DDA3-4058-1648-A54F-6228B6B4D66E}" type="sibTrans" cxnId="{83CDA4A2-4974-384F-8140-2F06350D2735}">
      <dgm:prSet/>
      <dgm:spPr/>
      <dgm:t>
        <a:bodyPr/>
        <a:lstStyle/>
        <a:p>
          <a:endParaRPr lang="en-US"/>
        </a:p>
      </dgm:t>
    </dgm:pt>
    <dgm:pt modelId="{3BD04E7B-C929-384F-8FF3-270DF721D96D}" type="pres">
      <dgm:prSet presAssocID="{CCDA9A47-BD08-3845-A800-51939AA08C5D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0F968A8-9D2B-E64C-A275-72A8D987F66C}" type="pres">
      <dgm:prSet presAssocID="{43BCB0A8-CD33-CA47-B118-07FFC5D57475}" presName="centerShape" presStyleLbl="node0" presStyleIdx="0" presStyleCnt="1"/>
      <dgm:spPr/>
      <dgm:t>
        <a:bodyPr/>
        <a:lstStyle/>
        <a:p>
          <a:endParaRPr lang="en-US"/>
        </a:p>
      </dgm:t>
    </dgm:pt>
    <dgm:pt modelId="{80BA5DBD-9A02-0142-A5C0-CE587410B430}" type="pres">
      <dgm:prSet presAssocID="{FF84CA2A-0142-3640-9DDD-1814ACF40171}" presName="parTrans" presStyleLbl="bgSibTrans2D1" presStyleIdx="0" presStyleCnt="5"/>
      <dgm:spPr/>
      <dgm:t>
        <a:bodyPr/>
        <a:lstStyle/>
        <a:p>
          <a:endParaRPr lang="en-US"/>
        </a:p>
      </dgm:t>
    </dgm:pt>
    <dgm:pt modelId="{DEC56658-A002-5743-91B3-5701A6078D1D}" type="pres">
      <dgm:prSet presAssocID="{F4B64B21-3052-5447-A1DA-6CC3A51B6B6B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FD830D-6336-A34A-BE1C-05D872B7B81E}" type="pres">
      <dgm:prSet presAssocID="{E098538E-8811-944C-936B-8FDE932AB517}" presName="parTrans" presStyleLbl="bgSibTrans2D1" presStyleIdx="1" presStyleCnt="5"/>
      <dgm:spPr/>
      <dgm:t>
        <a:bodyPr/>
        <a:lstStyle/>
        <a:p>
          <a:endParaRPr lang="en-US"/>
        </a:p>
      </dgm:t>
    </dgm:pt>
    <dgm:pt modelId="{2A6E8A69-A453-6944-A56D-3395767D82BD}" type="pres">
      <dgm:prSet presAssocID="{7D5BE1E9-CED0-2346-8664-0B821FB5E5F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4A0716-8751-BA4D-A945-674C5980EC9C}" type="pres">
      <dgm:prSet presAssocID="{C5117F22-3D8E-564B-B9B1-A0D1E8244B33}" presName="parTrans" presStyleLbl="bgSibTrans2D1" presStyleIdx="2" presStyleCnt="5"/>
      <dgm:spPr/>
      <dgm:t>
        <a:bodyPr/>
        <a:lstStyle/>
        <a:p>
          <a:endParaRPr lang="en-US"/>
        </a:p>
      </dgm:t>
    </dgm:pt>
    <dgm:pt modelId="{8EFE2280-B302-EC48-903A-BA60638F1D9E}" type="pres">
      <dgm:prSet presAssocID="{B28D51F6-11D4-934B-8F2D-2CE94EE3F70E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36A33E-51D8-9549-8AD3-5D49323F9C69}" type="pres">
      <dgm:prSet presAssocID="{CDFBA6E0-6829-A349-80B0-6B7C3E1F59F6}" presName="parTrans" presStyleLbl="bgSibTrans2D1" presStyleIdx="3" presStyleCnt="5"/>
      <dgm:spPr/>
      <dgm:t>
        <a:bodyPr/>
        <a:lstStyle/>
        <a:p>
          <a:endParaRPr lang="en-US"/>
        </a:p>
      </dgm:t>
    </dgm:pt>
    <dgm:pt modelId="{846C970F-2A6D-6542-9FCC-FEC7E0DFC916}" type="pres">
      <dgm:prSet presAssocID="{7AEA24B1-C5E5-464D-B7E4-A0062B4F95A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FC7585-483F-5C4C-9F03-32E363D25995}" type="pres">
      <dgm:prSet presAssocID="{51B5F8F7-F2F1-7D48-9234-6E28F07F43C0}" presName="parTrans" presStyleLbl="bgSibTrans2D1" presStyleIdx="4" presStyleCnt="5"/>
      <dgm:spPr/>
      <dgm:t>
        <a:bodyPr/>
        <a:lstStyle/>
        <a:p>
          <a:endParaRPr lang="en-US"/>
        </a:p>
      </dgm:t>
    </dgm:pt>
    <dgm:pt modelId="{3FD53ABA-8A35-B945-9237-92EBFA1E6E9E}" type="pres">
      <dgm:prSet presAssocID="{B5623139-761B-2F42-B554-1B7DC4CADC0C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0286E38-B82E-7344-A848-AE9A04E8BFEC}" srcId="{43BCB0A8-CD33-CA47-B118-07FFC5D57475}" destId="{7D5BE1E9-CED0-2346-8664-0B821FB5E5FD}" srcOrd="1" destOrd="0" parTransId="{E098538E-8811-944C-936B-8FDE932AB517}" sibTransId="{F0F919FC-CAD2-8E4A-A819-47B7886F81BE}"/>
    <dgm:cxn modelId="{2A70BC11-D6A6-F24D-B460-78D19C222411}" type="presOf" srcId="{43BCB0A8-CD33-CA47-B118-07FFC5D57475}" destId="{D0F968A8-9D2B-E64C-A275-72A8D987F66C}" srcOrd="0" destOrd="0" presId="urn:microsoft.com/office/officeart/2005/8/layout/radial4"/>
    <dgm:cxn modelId="{52C24345-33A2-DE49-ACB2-94A9A02F7453}" type="presOf" srcId="{CDFBA6E0-6829-A349-80B0-6B7C3E1F59F6}" destId="{BC36A33E-51D8-9549-8AD3-5D49323F9C69}" srcOrd="0" destOrd="0" presId="urn:microsoft.com/office/officeart/2005/8/layout/radial4"/>
    <dgm:cxn modelId="{3DABD012-AE19-EA43-BE2A-726A6E5785FE}" type="presOf" srcId="{51B5F8F7-F2F1-7D48-9234-6E28F07F43C0}" destId="{C4FC7585-483F-5C4C-9F03-32E363D25995}" srcOrd="0" destOrd="0" presId="urn:microsoft.com/office/officeart/2005/8/layout/radial4"/>
    <dgm:cxn modelId="{6ACE109C-EC21-B44E-8744-443433230A65}" type="presOf" srcId="{FF84CA2A-0142-3640-9DDD-1814ACF40171}" destId="{80BA5DBD-9A02-0142-A5C0-CE587410B430}" srcOrd="0" destOrd="0" presId="urn:microsoft.com/office/officeart/2005/8/layout/radial4"/>
    <dgm:cxn modelId="{16B425EB-8842-E646-AF4B-5332EF74F145}" type="presOf" srcId="{F4B64B21-3052-5447-A1DA-6CC3A51B6B6B}" destId="{DEC56658-A002-5743-91B3-5701A6078D1D}" srcOrd="0" destOrd="0" presId="urn:microsoft.com/office/officeart/2005/8/layout/radial4"/>
    <dgm:cxn modelId="{F136D70B-254F-8041-967E-950F646722B0}" type="presOf" srcId="{7AEA24B1-C5E5-464D-B7E4-A0062B4F95A7}" destId="{846C970F-2A6D-6542-9FCC-FEC7E0DFC916}" srcOrd="0" destOrd="0" presId="urn:microsoft.com/office/officeart/2005/8/layout/radial4"/>
    <dgm:cxn modelId="{F525C5A1-82C6-C044-942A-A42F2AA8578E}" srcId="{43BCB0A8-CD33-CA47-B118-07FFC5D57475}" destId="{B5623139-761B-2F42-B554-1B7DC4CADC0C}" srcOrd="4" destOrd="0" parTransId="{51B5F8F7-F2F1-7D48-9234-6E28F07F43C0}" sibTransId="{F88DDE6D-32AA-C143-ABEC-96E1EFD49592}"/>
    <dgm:cxn modelId="{A79C8635-E06F-FD41-96C1-909CE32FB282}" srcId="{CCDA9A47-BD08-3845-A800-51939AA08C5D}" destId="{43BCB0A8-CD33-CA47-B118-07FFC5D57475}" srcOrd="0" destOrd="0" parTransId="{6711CBB8-559C-E24B-9B14-8D594AE52598}" sibTransId="{57947365-C6E7-DA41-BE90-4DB334B54741}"/>
    <dgm:cxn modelId="{5C127D1F-4EF0-6042-9F06-E419A3DCA318}" type="presOf" srcId="{E098538E-8811-944C-936B-8FDE932AB517}" destId="{CBFD830D-6336-A34A-BE1C-05D872B7B81E}" srcOrd="0" destOrd="0" presId="urn:microsoft.com/office/officeart/2005/8/layout/radial4"/>
    <dgm:cxn modelId="{DFBDF629-E88C-F643-B9A7-E9E8FC2B1CE5}" srcId="{43BCB0A8-CD33-CA47-B118-07FFC5D57475}" destId="{7AEA24B1-C5E5-464D-B7E4-A0062B4F95A7}" srcOrd="3" destOrd="0" parTransId="{CDFBA6E0-6829-A349-80B0-6B7C3E1F59F6}" sibTransId="{54941681-B971-0A4C-A86C-85F3423014B8}"/>
    <dgm:cxn modelId="{060A8A60-404F-9147-840D-3E1C8E78E9F8}" srcId="{43BCB0A8-CD33-CA47-B118-07FFC5D57475}" destId="{B28D51F6-11D4-934B-8F2D-2CE94EE3F70E}" srcOrd="2" destOrd="0" parTransId="{C5117F22-3D8E-564B-B9B1-A0D1E8244B33}" sibTransId="{AF90734D-2270-334B-90A6-F42C0CD784C4}"/>
    <dgm:cxn modelId="{3EC80DDE-3DE3-2E46-8502-D3C3C7CFE522}" type="presOf" srcId="{B5623139-761B-2F42-B554-1B7DC4CADC0C}" destId="{3FD53ABA-8A35-B945-9237-92EBFA1E6E9E}" srcOrd="0" destOrd="0" presId="urn:microsoft.com/office/officeart/2005/8/layout/radial4"/>
    <dgm:cxn modelId="{26289D37-DBCA-0D43-802D-9B05E143D934}" type="presOf" srcId="{CCDA9A47-BD08-3845-A800-51939AA08C5D}" destId="{3BD04E7B-C929-384F-8FF3-270DF721D96D}" srcOrd="0" destOrd="0" presId="urn:microsoft.com/office/officeart/2005/8/layout/radial4"/>
    <dgm:cxn modelId="{DEF67210-FBCC-9540-A7F6-420627FE18C2}" srcId="{43BCB0A8-CD33-CA47-B118-07FFC5D57475}" destId="{F4B64B21-3052-5447-A1DA-6CC3A51B6B6B}" srcOrd="0" destOrd="0" parTransId="{FF84CA2A-0142-3640-9DDD-1814ACF40171}" sibTransId="{F53AF67D-F84A-FF4A-9EB7-37D91AAFFF70}"/>
    <dgm:cxn modelId="{D6BD58D7-6AA4-D945-9FDD-234FA84D51B2}" type="presOf" srcId="{C5117F22-3D8E-564B-B9B1-A0D1E8244B33}" destId="{CA4A0716-8751-BA4D-A945-674C5980EC9C}" srcOrd="0" destOrd="0" presId="urn:microsoft.com/office/officeart/2005/8/layout/radial4"/>
    <dgm:cxn modelId="{A0641488-63F6-4E47-AB59-FB0CC5F9D0E0}" type="presOf" srcId="{7D5BE1E9-CED0-2346-8664-0B821FB5E5FD}" destId="{2A6E8A69-A453-6944-A56D-3395767D82BD}" srcOrd="0" destOrd="0" presId="urn:microsoft.com/office/officeart/2005/8/layout/radial4"/>
    <dgm:cxn modelId="{83CDA4A2-4974-384F-8140-2F06350D2735}" srcId="{CCDA9A47-BD08-3845-A800-51939AA08C5D}" destId="{A3650C0B-339D-AE4B-B742-941D52629F8C}" srcOrd="1" destOrd="0" parTransId="{CD82589F-991A-8E43-9532-55E56A35A275}" sibTransId="{8FD3DDA3-4058-1648-A54F-6228B6B4D66E}"/>
    <dgm:cxn modelId="{5FDFF9C1-788F-244C-B28C-4E1659C3F458}" type="presOf" srcId="{B28D51F6-11D4-934B-8F2D-2CE94EE3F70E}" destId="{8EFE2280-B302-EC48-903A-BA60638F1D9E}" srcOrd="0" destOrd="0" presId="urn:microsoft.com/office/officeart/2005/8/layout/radial4"/>
    <dgm:cxn modelId="{CE0944A2-E50F-7E4F-98D8-BCCBA86F3FDB}" type="presParOf" srcId="{3BD04E7B-C929-384F-8FF3-270DF721D96D}" destId="{D0F968A8-9D2B-E64C-A275-72A8D987F66C}" srcOrd="0" destOrd="0" presId="urn:microsoft.com/office/officeart/2005/8/layout/radial4"/>
    <dgm:cxn modelId="{D6B21650-A6CC-CA43-9B28-6226F8ECB3EE}" type="presParOf" srcId="{3BD04E7B-C929-384F-8FF3-270DF721D96D}" destId="{80BA5DBD-9A02-0142-A5C0-CE587410B430}" srcOrd="1" destOrd="0" presId="urn:microsoft.com/office/officeart/2005/8/layout/radial4"/>
    <dgm:cxn modelId="{8B8FA17F-C1D5-1443-AB40-A2C5E18B32F7}" type="presParOf" srcId="{3BD04E7B-C929-384F-8FF3-270DF721D96D}" destId="{DEC56658-A002-5743-91B3-5701A6078D1D}" srcOrd="2" destOrd="0" presId="urn:microsoft.com/office/officeart/2005/8/layout/radial4"/>
    <dgm:cxn modelId="{5AD94437-FC08-8F4C-9608-52112542DFF5}" type="presParOf" srcId="{3BD04E7B-C929-384F-8FF3-270DF721D96D}" destId="{CBFD830D-6336-A34A-BE1C-05D872B7B81E}" srcOrd="3" destOrd="0" presId="urn:microsoft.com/office/officeart/2005/8/layout/radial4"/>
    <dgm:cxn modelId="{F2A6D6E1-99D8-0148-AA72-AB78FFE23548}" type="presParOf" srcId="{3BD04E7B-C929-384F-8FF3-270DF721D96D}" destId="{2A6E8A69-A453-6944-A56D-3395767D82BD}" srcOrd="4" destOrd="0" presId="urn:microsoft.com/office/officeart/2005/8/layout/radial4"/>
    <dgm:cxn modelId="{6CC3D2D5-E802-1248-9833-3E2F05C05B6E}" type="presParOf" srcId="{3BD04E7B-C929-384F-8FF3-270DF721D96D}" destId="{CA4A0716-8751-BA4D-A945-674C5980EC9C}" srcOrd="5" destOrd="0" presId="urn:microsoft.com/office/officeart/2005/8/layout/radial4"/>
    <dgm:cxn modelId="{A8D79E77-A451-5942-B865-44703C3EA96C}" type="presParOf" srcId="{3BD04E7B-C929-384F-8FF3-270DF721D96D}" destId="{8EFE2280-B302-EC48-903A-BA60638F1D9E}" srcOrd="6" destOrd="0" presId="urn:microsoft.com/office/officeart/2005/8/layout/radial4"/>
    <dgm:cxn modelId="{B68A5A2E-20F8-C94D-BB66-9A9983227CD8}" type="presParOf" srcId="{3BD04E7B-C929-384F-8FF3-270DF721D96D}" destId="{BC36A33E-51D8-9549-8AD3-5D49323F9C69}" srcOrd="7" destOrd="0" presId="urn:microsoft.com/office/officeart/2005/8/layout/radial4"/>
    <dgm:cxn modelId="{071D83C4-04BE-3B40-9748-C45A88EA5435}" type="presParOf" srcId="{3BD04E7B-C929-384F-8FF3-270DF721D96D}" destId="{846C970F-2A6D-6542-9FCC-FEC7E0DFC916}" srcOrd="8" destOrd="0" presId="urn:microsoft.com/office/officeart/2005/8/layout/radial4"/>
    <dgm:cxn modelId="{F6846A79-A376-0C4A-839E-D2B0EFF5A31C}" type="presParOf" srcId="{3BD04E7B-C929-384F-8FF3-270DF721D96D}" destId="{C4FC7585-483F-5C4C-9F03-32E363D25995}" srcOrd="9" destOrd="0" presId="urn:microsoft.com/office/officeart/2005/8/layout/radial4"/>
    <dgm:cxn modelId="{51C7F0CA-EEBF-3944-9E4D-F2F5DD7C470F}" type="presParOf" srcId="{3BD04E7B-C929-384F-8FF3-270DF721D96D}" destId="{3FD53ABA-8A35-B945-9237-92EBFA1E6E9E}" srcOrd="10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CDA9A47-BD08-3845-A800-51939AA08C5D}" type="doc">
      <dgm:prSet loTypeId="urn:microsoft.com/office/officeart/2005/8/layout/radial4" loCatId="" qsTypeId="urn:microsoft.com/office/officeart/2005/8/quickstyle/3D9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3BCB0A8-CD33-CA47-B118-07FFC5D57475}">
      <dgm:prSet phldrT="[Text]"/>
      <dgm:spPr/>
      <dgm:t>
        <a:bodyPr/>
        <a:lstStyle/>
        <a:p>
          <a:endParaRPr lang="en-US" dirty="0"/>
        </a:p>
      </dgm:t>
    </dgm:pt>
    <dgm:pt modelId="{6711CBB8-559C-E24B-9B14-8D594AE52598}" type="parTrans" cxnId="{A79C8635-E06F-FD41-96C1-909CE32FB282}">
      <dgm:prSet/>
      <dgm:spPr/>
      <dgm:t>
        <a:bodyPr/>
        <a:lstStyle/>
        <a:p>
          <a:endParaRPr lang="en-US"/>
        </a:p>
      </dgm:t>
    </dgm:pt>
    <dgm:pt modelId="{57947365-C6E7-DA41-BE90-4DB334B54741}" type="sibTrans" cxnId="{A79C8635-E06F-FD41-96C1-909CE32FB282}">
      <dgm:prSet/>
      <dgm:spPr/>
      <dgm:t>
        <a:bodyPr/>
        <a:lstStyle/>
        <a:p>
          <a:endParaRPr lang="en-US"/>
        </a:p>
      </dgm:t>
    </dgm:pt>
    <dgm:pt modelId="{F4B64B21-3052-5447-A1DA-6CC3A51B6B6B}">
      <dgm:prSet phldrT="[Text]"/>
      <dgm:spPr/>
      <dgm:t>
        <a:bodyPr/>
        <a:lstStyle/>
        <a:p>
          <a:endParaRPr lang="en-US" dirty="0"/>
        </a:p>
      </dgm:t>
    </dgm:pt>
    <dgm:pt modelId="{FF84CA2A-0142-3640-9DDD-1814ACF40171}" type="parTrans" cxnId="{DEF67210-FBCC-9540-A7F6-420627FE18C2}">
      <dgm:prSet/>
      <dgm:spPr/>
      <dgm:t>
        <a:bodyPr/>
        <a:lstStyle/>
        <a:p>
          <a:endParaRPr lang="en-US"/>
        </a:p>
      </dgm:t>
    </dgm:pt>
    <dgm:pt modelId="{F53AF67D-F84A-FF4A-9EB7-37D91AAFFF70}" type="sibTrans" cxnId="{DEF67210-FBCC-9540-A7F6-420627FE18C2}">
      <dgm:prSet/>
      <dgm:spPr/>
      <dgm:t>
        <a:bodyPr/>
        <a:lstStyle/>
        <a:p>
          <a:endParaRPr lang="en-US"/>
        </a:p>
      </dgm:t>
    </dgm:pt>
    <dgm:pt modelId="{7D5BE1E9-CED0-2346-8664-0B821FB5E5FD}">
      <dgm:prSet phldrT="[Text]"/>
      <dgm:spPr/>
      <dgm:t>
        <a:bodyPr/>
        <a:lstStyle/>
        <a:p>
          <a:endParaRPr lang="en-US" dirty="0"/>
        </a:p>
      </dgm:t>
    </dgm:pt>
    <dgm:pt modelId="{E098538E-8811-944C-936B-8FDE932AB517}" type="parTrans" cxnId="{70286E38-B82E-7344-A848-AE9A04E8BFEC}">
      <dgm:prSet/>
      <dgm:spPr/>
      <dgm:t>
        <a:bodyPr/>
        <a:lstStyle/>
        <a:p>
          <a:endParaRPr lang="en-US"/>
        </a:p>
      </dgm:t>
    </dgm:pt>
    <dgm:pt modelId="{F0F919FC-CAD2-8E4A-A819-47B7886F81BE}" type="sibTrans" cxnId="{70286E38-B82E-7344-A848-AE9A04E8BFEC}">
      <dgm:prSet/>
      <dgm:spPr/>
      <dgm:t>
        <a:bodyPr/>
        <a:lstStyle/>
        <a:p>
          <a:endParaRPr lang="en-US"/>
        </a:p>
      </dgm:t>
    </dgm:pt>
    <dgm:pt modelId="{B28D51F6-11D4-934B-8F2D-2CE94EE3F70E}">
      <dgm:prSet phldrT="[Text]"/>
      <dgm:spPr/>
      <dgm:t>
        <a:bodyPr/>
        <a:lstStyle/>
        <a:p>
          <a:endParaRPr lang="en-US" dirty="0"/>
        </a:p>
      </dgm:t>
    </dgm:pt>
    <dgm:pt modelId="{C5117F22-3D8E-564B-B9B1-A0D1E8244B33}" type="parTrans" cxnId="{060A8A60-404F-9147-840D-3E1C8E78E9F8}">
      <dgm:prSet/>
      <dgm:spPr/>
      <dgm:t>
        <a:bodyPr/>
        <a:lstStyle/>
        <a:p>
          <a:endParaRPr lang="en-US"/>
        </a:p>
      </dgm:t>
    </dgm:pt>
    <dgm:pt modelId="{AF90734D-2270-334B-90A6-F42C0CD784C4}" type="sibTrans" cxnId="{060A8A60-404F-9147-840D-3E1C8E78E9F8}">
      <dgm:prSet/>
      <dgm:spPr/>
      <dgm:t>
        <a:bodyPr/>
        <a:lstStyle/>
        <a:p>
          <a:endParaRPr lang="en-US"/>
        </a:p>
      </dgm:t>
    </dgm:pt>
    <dgm:pt modelId="{B5623139-761B-2F42-B554-1B7DC4CADC0C}">
      <dgm:prSet phldrT="[Text]"/>
      <dgm:spPr/>
      <dgm:t>
        <a:bodyPr/>
        <a:lstStyle/>
        <a:p>
          <a:endParaRPr lang="en-US" dirty="0"/>
        </a:p>
      </dgm:t>
    </dgm:pt>
    <dgm:pt modelId="{51B5F8F7-F2F1-7D48-9234-6E28F07F43C0}" type="parTrans" cxnId="{F525C5A1-82C6-C044-942A-A42F2AA8578E}">
      <dgm:prSet/>
      <dgm:spPr/>
      <dgm:t>
        <a:bodyPr/>
        <a:lstStyle/>
        <a:p>
          <a:endParaRPr lang="en-US"/>
        </a:p>
      </dgm:t>
    </dgm:pt>
    <dgm:pt modelId="{F88DDE6D-32AA-C143-ABEC-96E1EFD49592}" type="sibTrans" cxnId="{F525C5A1-82C6-C044-942A-A42F2AA8578E}">
      <dgm:prSet/>
      <dgm:spPr/>
      <dgm:t>
        <a:bodyPr/>
        <a:lstStyle/>
        <a:p>
          <a:endParaRPr lang="en-US"/>
        </a:p>
      </dgm:t>
    </dgm:pt>
    <dgm:pt modelId="{7AEA24B1-C5E5-464D-B7E4-A0062B4F95A7}">
      <dgm:prSet phldrT="[Text]"/>
      <dgm:spPr/>
      <dgm:t>
        <a:bodyPr/>
        <a:lstStyle/>
        <a:p>
          <a:endParaRPr lang="en-US" dirty="0"/>
        </a:p>
      </dgm:t>
    </dgm:pt>
    <dgm:pt modelId="{CDFBA6E0-6829-A349-80B0-6B7C3E1F59F6}" type="parTrans" cxnId="{DFBDF629-E88C-F643-B9A7-E9E8FC2B1CE5}">
      <dgm:prSet/>
      <dgm:spPr/>
      <dgm:t>
        <a:bodyPr/>
        <a:lstStyle/>
        <a:p>
          <a:endParaRPr lang="en-US"/>
        </a:p>
      </dgm:t>
    </dgm:pt>
    <dgm:pt modelId="{54941681-B971-0A4C-A86C-85F3423014B8}" type="sibTrans" cxnId="{DFBDF629-E88C-F643-B9A7-E9E8FC2B1CE5}">
      <dgm:prSet/>
      <dgm:spPr/>
      <dgm:t>
        <a:bodyPr/>
        <a:lstStyle/>
        <a:p>
          <a:endParaRPr lang="en-US"/>
        </a:p>
      </dgm:t>
    </dgm:pt>
    <dgm:pt modelId="{A3650C0B-339D-AE4B-B742-941D52629F8C}">
      <dgm:prSet phldrT="[Text]"/>
      <dgm:spPr/>
      <dgm:t>
        <a:bodyPr/>
        <a:lstStyle/>
        <a:p>
          <a:endParaRPr lang="en-US" dirty="0"/>
        </a:p>
      </dgm:t>
    </dgm:pt>
    <dgm:pt modelId="{CD82589F-991A-8E43-9532-55E56A35A275}" type="parTrans" cxnId="{83CDA4A2-4974-384F-8140-2F06350D2735}">
      <dgm:prSet/>
      <dgm:spPr/>
      <dgm:t>
        <a:bodyPr/>
        <a:lstStyle/>
        <a:p>
          <a:endParaRPr lang="en-US"/>
        </a:p>
      </dgm:t>
    </dgm:pt>
    <dgm:pt modelId="{8FD3DDA3-4058-1648-A54F-6228B6B4D66E}" type="sibTrans" cxnId="{83CDA4A2-4974-384F-8140-2F06350D2735}">
      <dgm:prSet/>
      <dgm:spPr/>
      <dgm:t>
        <a:bodyPr/>
        <a:lstStyle/>
        <a:p>
          <a:endParaRPr lang="en-US"/>
        </a:p>
      </dgm:t>
    </dgm:pt>
    <dgm:pt modelId="{3BD04E7B-C929-384F-8FF3-270DF721D96D}" type="pres">
      <dgm:prSet presAssocID="{CCDA9A47-BD08-3845-A800-51939AA08C5D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0F968A8-9D2B-E64C-A275-72A8D987F66C}" type="pres">
      <dgm:prSet presAssocID="{43BCB0A8-CD33-CA47-B118-07FFC5D57475}" presName="centerShape" presStyleLbl="node0" presStyleIdx="0" presStyleCnt="1"/>
      <dgm:spPr/>
      <dgm:t>
        <a:bodyPr/>
        <a:lstStyle/>
        <a:p>
          <a:endParaRPr lang="en-US"/>
        </a:p>
      </dgm:t>
    </dgm:pt>
    <dgm:pt modelId="{80BA5DBD-9A02-0142-A5C0-CE587410B430}" type="pres">
      <dgm:prSet presAssocID="{FF84CA2A-0142-3640-9DDD-1814ACF40171}" presName="parTrans" presStyleLbl="bgSibTrans2D1" presStyleIdx="0" presStyleCnt="5"/>
      <dgm:spPr/>
      <dgm:t>
        <a:bodyPr/>
        <a:lstStyle/>
        <a:p>
          <a:endParaRPr lang="en-US"/>
        </a:p>
      </dgm:t>
    </dgm:pt>
    <dgm:pt modelId="{DEC56658-A002-5743-91B3-5701A6078D1D}" type="pres">
      <dgm:prSet presAssocID="{F4B64B21-3052-5447-A1DA-6CC3A51B6B6B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FD830D-6336-A34A-BE1C-05D872B7B81E}" type="pres">
      <dgm:prSet presAssocID="{E098538E-8811-944C-936B-8FDE932AB517}" presName="parTrans" presStyleLbl="bgSibTrans2D1" presStyleIdx="1" presStyleCnt="5"/>
      <dgm:spPr/>
      <dgm:t>
        <a:bodyPr/>
        <a:lstStyle/>
        <a:p>
          <a:endParaRPr lang="en-US"/>
        </a:p>
      </dgm:t>
    </dgm:pt>
    <dgm:pt modelId="{2A6E8A69-A453-6944-A56D-3395767D82BD}" type="pres">
      <dgm:prSet presAssocID="{7D5BE1E9-CED0-2346-8664-0B821FB5E5F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4A0716-8751-BA4D-A945-674C5980EC9C}" type="pres">
      <dgm:prSet presAssocID="{C5117F22-3D8E-564B-B9B1-A0D1E8244B33}" presName="parTrans" presStyleLbl="bgSibTrans2D1" presStyleIdx="2" presStyleCnt="5"/>
      <dgm:spPr/>
      <dgm:t>
        <a:bodyPr/>
        <a:lstStyle/>
        <a:p>
          <a:endParaRPr lang="en-US"/>
        </a:p>
      </dgm:t>
    </dgm:pt>
    <dgm:pt modelId="{8EFE2280-B302-EC48-903A-BA60638F1D9E}" type="pres">
      <dgm:prSet presAssocID="{B28D51F6-11D4-934B-8F2D-2CE94EE3F70E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36A33E-51D8-9549-8AD3-5D49323F9C69}" type="pres">
      <dgm:prSet presAssocID="{CDFBA6E0-6829-A349-80B0-6B7C3E1F59F6}" presName="parTrans" presStyleLbl="bgSibTrans2D1" presStyleIdx="3" presStyleCnt="5"/>
      <dgm:spPr/>
      <dgm:t>
        <a:bodyPr/>
        <a:lstStyle/>
        <a:p>
          <a:endParaRPr lang="en-US"/>
        </a:p>
      </dgm:t>
    </dgm:pt>
    <dgm:pt modelId="{846C970F-2A6D-6542-9FCC-FEC7E0DFC916}" type="pres">
      <dgm:prSet presAssocID="{7AEA24B1-C5E5-464D-B7E4-A0062B4F95A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FC7585-483F-5C4C-9F03-32E363D25995}" type="pres">
      <dgm:prSet presAssocID="{51B5F8F7-F2F1-7D48-9234-6E28F07F43C0}" presName="parTrans" presStyleLbl="bgSibTrans2D1" presStyleIdx="4" presStyleCnt="5"/>
      <dgm:spPr/>
      <dgm:t>
        <a:bodyPr/>
        <a:lstStyle/>
        <a:p>
          <a:endParaRPr lang="en-US"/>
        </a:p>
      </dgm:t>
    </dgm:pt>
    <dgm:pt modelId="{3FD53ABA-8A35-B945-9237-92EBFA1E6E9E}" type="pres">
      <dgm:prSet presAssocID="{B5623139-761B-2F42-B554-1B7DC4CADC0C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0286E38-B82E-7344-A848-AE9A04E8BFEC}" srcId="{43BCB0A8-CD33-CA47-B118-07FFC5D57475}" destId="{7D5BE1E9-CED0-2346-8664-0B821FB5E5FD}" srcOrd="1" destOrd="0" parTransId="{E098538E-8811-944C-936B-8FDE932AB517}" sibTransId="{F0F919FC-CAD2-8E4A-A819-47B7886F81BE}"/>
    <dgm:cxn modelId="{F6E8CE31-D552-7247-88BC-61D2BE8DC00F}" type="presOf" srcId="{F4B64B21-3052-5447-A1DA-6CC3A51B6B6B}" destId="{DEC56658-A002-5743-91B3-5701A6078D1D}" srcOrd="0" destOrd="0" presId="urn:microsoft.com/office/officeart/2005/8/layout/radial4"/>
    <dgm:cxn modelId="{C7101757-072F-E844-8308-048607F20D2C}" type="presOf" srcId="{B28D51F6-11D4-934B-8F2D-2CE94EE3F70E}" destId="{8EFE2280-B302-EC48-903A-BA60638F1D9E}" srcOrd="0" destOrd="0" presId="urn:microsoft.com/office/officeart/2005/8/layout/radial4"/>
    <dgm:cxn modelId="{A79C8635-E06F-FD41-96C1-909CE32FB282}" srcId="{CCDA9A47-BD08-3845-A800-51939AA08C5D}" destId="{43BCB0A8-CD33-CA47-B118-07FFC5D57475}" srcOrd="0" destOrd="0" parTransId="{6711CBB8-559C-E24B-9B14-8D594AE52598}" sibTransId="{57947365-C6E7-DA41-BE90-4DB334B54741}"/>
    <dgm:cxn modelId="{CC567478-5526-8646-85D0-28ECED8CE25B}" type="presOf" srcId="{51B5F8F7-F2F1-7D48-9234-6E28F07F43C0}" destId="{C4FC7585-483F-5C4C-9F03-32E363D25995}" srcOrd="0" destOrd="0" presId="urn:microsoft.com/office/officeart/2005/8/layout/radial4"/>
    <dgm:cxn modelId="{F525C5A1-82C6-C044-942A-A42F2AA8578E}" srcId="{43BCB0A8-CD33-CA47-B118-07FFC5D57475}" destId="{B5623139-761B-2F42-B554-1B7DC4CADC0C}" srcOrd="4" destOrd="0" parTransId="{51B5F8F7-F2F1-7D48-9234-6E28F07F43C0}" sibTransId="{F88DDE6D-32AA-C143-ABEC-96E1EFD49592}"/>
    <dgm:cxn modelId="{4C5C5C39-7752-9B48-89E4-C6C7751915E8}" type="presOf" srcId="{CCDA9A47-BD08-3845-A800-51939AA08C5D}" destId="{3BD04E7B-C929-384F-8FF3-270DF721D96D}" srcOrd="0" destOrd="0" presId="urn:microsoft.com/office/officeart/2005/8/layout/radial4"/>
    <dgm:cxn modelId="{6EEA2A33-54AA-5840-9040-976C0BEC79F1}" type="presOf" srcId="{7D5BE1E9-CED0-2346-8664-0B821FB5E5FD}" destId="{2A6E8A69-A453-6944-A56D-3395767D82BD}" srcOrd="0" destOrd="0" presId="urn:microsoft.com/office/officeart/2005/8/layout/radial4"/>
    <dgm:cxn modelId="{B822913B-01ED-6243-BBDF-B268F15887DA}" type="presOf" srcId="{CDFBA6E0-6829-A349-80B0-6B7C3E1F59F6}" destId="{BC36A33E-51D8-9549-8AD3-5D49323F9C69}" srcOrd="0" destOrd="0" presId="urn:microsoft.com/office/officeart/2005/8/layout/radial4"/>
    <dgm:cxn modelId="{8802CD36-0107-A849-A7C3-55666D19067B}" type="presOf" srcId="{FF84CA2A-0142-3640-9DDD-1814ACF40171}" destId="{80BA5DBD-9A02-0142-A5C0-CE587410B430}" srcOrd="0" destOrd="0" presId="urn:microsoft.com/office/officeart/2005/8/layout/radial4"/>
    <dgm:cxn modelId="{854A48A4-4E92-4C41-A1AD-EC16B4806D90}" type="presOf" srcId="{E098538E-8811-944C-936B-8FDE932AB517}" destId="{CBFD830D-6336-A34A-BE1C-05D872B7B81E}" srcOrd="0" destOrd="0" presId="urn:microsoft.com/office/officeart/2005/8/layout/radial4"/>
    <dgm:cxn modelId="{DFBDF629-E88C-F643-B9A7-E9E8FC2B1CE5}" srcId="{43BCB0A8-CD33-CA47-B118-07FFC5D57475}" destId="{7AEA24B1-C5E5-464D-B7E4-A0062B4F95A7}" srcOrd="3" destOrd="0" parTransId="{CDFBA6E0-6829-A349-80B0-6B7C3E1F59F6}" sibTransId="{54941681-B971-0A4C-A86C-85F3423014B8}"/>
    <dgm:cxn modelId="{060A8A60-404F-9147-840D-3E1C8E78E9F8}" srcId="{43BCB0A8-CD33-CA47-B118-07FFC5D57475}" destId="{B28D51F6-11D4-934B-8F2D-2CE94EE3F70E}" srcOrd="2" destOrd="0" parTransId="{C5117F22-3D8E-564B-B9B1-A0D1E8244B33}" sibTransId="{AF90734D-2270-334B-90A6-F42C0CD784C4}"/>
    <dgm:cxn modelId="{DEF67210-FBCC-9540-A7F6-420627FE18C2}" srcId="{43BCB0A8-CD33-CA47-B118-07FFC5D57475}" destId="{F4B64B21-3052-5447-A1DA-6CC3A51B6B6B}" srcOrd="0" destOrd="0" parTransId="{FF84CA2A-0142-3640-9DDD-1814ACF40171}" sibTransId="{F53AF67D-F84A-FF4A-9EB7-37D91AAFFF70}"/>
    <dgm:cxn modelId="{B82485FC-E031-3A49-8D04-5576830AC8BD}" type="presOf" srcId="{B5623139-761B-2F42-B554-1B7DC4CADC0C}" destId="{3FD53ABA-8A35-B945-9237-92EBFA1E6E9E}" srcOrd="0" destOrd="0" presId="urn:microsoft.com/office/officeart/2005/8/layout/radial4"/>
    <dgm:cxn modelId="{1F9FBE47-8F54-1040-B83E-AB02CF32108C}" type="presOf" srcId="{43BCB0A8-CD33-CA47-B118-07FFC5D57475}" destId="{D0F968A8-9D2B-E64C-A275-72A8D987F66C}" srcOrd="0" destOrd="0" presId="urn:microsoft.com/office/officeart/2005/8/layout/radial4"/>
    <dgm:cxn modelId="{83CDA4A2-4974-384F-8140-2F06350D2735}" srcId="{CCDA9A47-BD08-3845-A800-51939AA08C5D}" destId="{A3650C0B-339D-AE4B-B742-941D52629F8C}" srcOrd="1" destOrd="0" parTransId="{CD82589F-991A-8E43-9532-55E56A35A275}" sibTransId="{8FD3DDA3-4058-1648-A54F-6228B6B4D66E}"/>
    <dgm:cxn modelId="{DFE91C82-DE64-9340-A23D-640A854D2A1E}" type="presOf" srcId="{7AEA24B1-C5E5-464D-B7E4-A0062B4F95A7}" destId="{846C970F-2A6D-6542-9FCC-FEC7E0DFC916}" srcOrd="0" destOrd="0" presId="urn:microsoft.com/office/officeart/2005/8/layout/radial4"/>
    <dgm:cxn modelId="{291E8BE3-B987-A04F-A31E-3087D7B48185}" type="presOf" srcId="{C5117F22-3D8E-564B-B9B1-A0D1E8244B33}" destId="{CA4A0716-8751-BA4D-A945-674C5980EC9C}" srcOrd="0" destOrd="0" presId="urn:microsoft.com/office/officeart/2005/8/layout/radial4"/>
    <dgm:cxn modelId="{6075D910-006C-0448-ADA5-1312031402D7}" type="presParOf" srcId="{3BD04E7B-C929-384F-8FF3-270DF721D96D}" destId="{D0F968A8-9D2B-E64C-A275-72A8D987F66C}" srcOrd="0" destOrd="0" presId="urn:microsoft.com/office/officeart/2005/8/layout/radial4"/>
    <dgm:cxn modelId="{6A1B6376-99E3-ED4F-8962-6827BD417544}" type="presParOf" srcId="{3BD04E7B-C929-384F-8FF3-270DF721D96D}" destId="{80BA5DBD-9A02-0142-A5C0-CE587410B430}" srcOrd="1" destOrd="0" presId="urn:microsoft.com/office/officeart/2005/8/layout/radial4"/>
    <dgm:cxn modelId="{0E98A85D-CF85-B048-93FE-9914A0D9EDF6}" type="presParOf" srcId="{3BD04E7B-C929-384F-8FF3-270DF721D96D}" destId="{DEC56658-A002-5743-91B3-5701A6078D1D}" srcOrd="2" destOrd="0" presId="urn:microsoft.com/office/officeart/2005/8/layout/radial4"/>
    <dgm:cxn modelId="{F8F2515A-F1FE-E546-8DD9-421E32F7E985}" type="presParOf" srcId="{3BD04E7B-C929-384F-8FF3-270DF721D96D}" destId="{CBFD830D-6336-A34A-BE1C-05D872B7B81E}" srcOrd="3" destOrd="0" presId="urn:microsoft.com/office/officeart/2005/8/layout/radial4"/>
    <dgm:cxn modelId="{3471D3E9-1629-FF41-83EC-2461A0A7CE04}" type="presParOf" srcId="{3BD04E7B-C929-384F-8FF3-270DF721D96D}" destId="{2A6E8A69-A453-6944-A56D-3395767D82BD}" srcOrd="4" destOrd="0" presId="urn:microsoft.com/office/officeart/2005/8/layout/radial4"/>
    <dgm:cxn modelId="{E7D1AC05-15E6-5540-A685-BC41112536FE}" type="presParOf" srcId="{3BD04E7B-C929-384F-8FF3-270DF721D96D}" destId="{CA4A0716-8751-BA4D-A945-674C5980EC9C}" srcOrd="5" destOrd="0" presId="urn:microsoft.com/office/officeart/2005/8/layout/radial4"/>
    <dgm:cxn modelId="{FB56227A-C939-2745-ADAC-2378E4166546}" type="presParOf" srcId="{3BD04E7B-C929-384F-8FF3-270DF721D96D}" destId="{8EFE2280-B302-EC48-903A-BA60638F1D9E}" srcOrd="6" destOrd="0" presId="urn:microsoft.com/office/officeart/2005/8/layout/radial4"/>
    <dgm:cxn modelId="{61AA31BF-0FB3-9749-A1EE-336B6A47F977}" type="presParOf" srcId="{3BD04E7B-C929-384F-8FF3-270DF721D96D}" destId="{BC36A33E-51D8-9549-8AD3-5D49323F9C69}" srcOrd="7" destOrd="0" presId="urn:microsoft.com/office/officeart/2005/8/layout/radial4"/>
    <dgm:cxn modelId="{C8704A41-6375-6348-9B1C-B95E96C1DADF}" type="presParOf" srcId="{3BD04E7B-C929-384F-8FF3-270DF721D96D}" destId="{846C970F-2A6D-6542-9FCC-FEC7E0DFC916}" srcOrd="8" destOrd="0" presId="urn:microsoft.com/office/officeart/2005/8/layout/radial4"/>
    <dgm:cxn modelId="{7FC4BB61-C623-D342-873D-F4672E545873}" type="presParOf" srcId="{3BD04E7B-C929-384F-8FF3-270DF721D96D}" destId="{C4FC7585-483F-5C4C-9F03-32E363D25995}" srcOrd="9" destOrd="0" presId="urn:microsoft.com/office/officeart/2005/8/layout/radial4"/>
    <dgm:cxn modelId="{B079B36F-BE66-FA42-8058-560F018B3D32}" type="presParOf" srcId="{3BD04E7B-C929-384F-8FF3-270DF721D96D}" destId="{3FD53ABA-8A35-B945-9237-92EBFA1E6E9E}" srcOrd="10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CDA9A47-BD08-3845-A800-51939AA08C5D}" type="doc">
      <dgm:prSet loTypeId="urn:microsoft.com/office/officeart/2005/8/layout/radial4" loCatId="" qsTypeId="urn:microsoft.com/office/officeart/2005/8/quickstyle/3D9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3BCB0A8-CD33-CA47-B118-07FFC5D57475}">
      <dgm:prSet phldrT="[Text]"/>
      <dgm:spPr/>
      <dgm:t>
        <a:bodyPr/>
        <a:lstStyle/>
        <a:p>
          <a:endParaRPr lang="en-US" dirty="0"/>
        </a:p>
      </dgm:t>
    </dgm:pt>
    <dgm:pt modelId="{6711CBB8-559C-E24B-9B14-8D594AE52598}" type="parTrans" cxnId="{A79C8635-E06F-FD41-96C1-909CE32FB282}">
      <dgm:prSet/>
      <dgm:spPr/>
      <dgm:t>
        <a:bodyPr/>
        <a:lstStyle/>
        <a:p>
          <a:endParaRPr lang="en-US"/>
        </a:p>
      </dgm:t>
    </dgm:pt>
    <dgm:pt modelId="{57947365-C6E7-DA41-BE90-4DB334B54741}" type="sibTrans" cxnId="{A79C8635-E06F-FD41-96C1-909CE32FB282}">
      <dgm:prSet/>
      <dgm:spPr/>
      <dgm:t>
        <a:bodyPr/>
        <a:lstStyle/>
        <a:p>
          <a:endParaRPr lang="en-US"/>
        </a:p>
      </dgm:t>
    </dgm:pt>
    <dgm:pt modelId="{F4B64B21-3052-5447-A1DA-6CC3A51B6B6B}">
      <dgm:prSet phldrT="[Text]"/>
      <dgm:spPr/>
      <dgm:t>
        <a:bodyPr/>
        <a:lstStyle/>
        <a:p>
          <a:endParaRPr lang="en-US" dirty="0"/>
        </a:p>
      </dgm:t>
    </dgm:pt>
    <dgm:pt modelId="{FF84CA2A-0142-3640-9DDD-1814ACF40171}" type="parTrans" cxnId="{DEF67210-FBCC-9540-A7F6-420627FE18C2}">
      <dgm:prSet/>
      <dgm:spPr/>
      <dgm:t>
        <a:bodyPr/>
        <a:lstStyle/>
        <a:p>
          <a:endParaRPr lang="en-US"/>
        </a:p>
      </dgm:t>
    </dgm:pt>
    <dgm:pt modelId="{F53AF67D-F84A-FF4A-9EB7-37D91AAFFF70}" type="sibTrans" cxnId="{DEF67210-FBCC-9540-A7F6-420627FE18C2}">
      <dgm:prSet/>
      <dgm:spPr/>
      <dgm:t>
        <a:bodyPr/>
        <a:lstStyle/>
        <a:p>
          <a:endParaRPr lang="en-US"/>
        </a:p>
      </dgm:t>
    </dgm:pt>
    <dgm:pt modelId="{7D5BE1E9-CED0-2346-8664-0B821FB5E5FD}">
      <dgm:prSet phldrT="[Text]"/>
      <dgm:spPr/>
      <dgm:t>
        <a:bodyPr/>
        <a:lstStyle/>
        <a:p>
          <a:endParaRPr lang="en-US" dirty="0"/>
        </a:p>
      </dgm:t>
    </dgm:pt>
    <dgm:pt modelId="{E098538E-8811-944C-936B-8FDE932AB517}" type="parTrans" cxnId="{70286E38-B82E-7344-A848-AE9A04E8BFEC}">
      <dgm:prSet/>
      <dgm:spPr/>
      <dgm:t>
        <a:bodyPr/>
        <a:lstStyle/>
        <a:p>
          <a:endParaRPr lang="en-US"/>
        </a:p>
      </dgm:t>
    </dgm:pt>
    <dgm:pt modelId="{F0F919FC-CAD2-8E4A-A819-47B7886F81BE}" type="sibTrans" cxnId="{70286E38-B82E-7344-A848-AE9A04E8BFEC}">
      <dgm:prSet/>
      <dgm:spPr/>
      <dgm:t>
        <a:bodyPr/>
        <a:lstStyle/>
        <a:p>
          <a:endParaRPr lang="en-US"/>
        </a:p>
      </dgm:t>
    </dgm:pt>
    <dgm:pt modelId="{B28D51F6-11D4-934B-8F2D-2CE94EE3F70E}">
      <dgm:prSet phldrT="[Text]"/>
      <dgm:spPr/>
      <dgm:t>
        <a:bodyPr/>
        <a:lstStyle/>
        <a:p>
          <a:endParaRPr lang="en-US" dirty="0"/>
        </a:p>
      </dgm:t>
    </dgm:pt>
    <dgm:pt modelId="{C5117F22-3D8E-564B-B9B1-A0D1E8244B33}" type="parTrans" cxnId="{060A8A60-404F-9147-840D-3E1C8E78E9F8}">
      <dgm:prSet/>
      <dgm:spPr/>
      <dgm:t>
        <a:bodyPr/>
        <a:lstStyle/>
        <a:p>
          <a:endParaRPr lang="en-US"/>
        </a:p>
      </dgm:t>
    </dgm:pt>
    <dgm:pt modelId="{AF90734D-2270-334B-90A6-F42C0CD784C4}" type="sibTrans" cxnId="{060A8A60-404F-9147-840D-3E1C8E78E9F8}">
      <dgm:prSet/>
      <dgm:spPr/>
      <dgm:t>
        <a:bodyPr/>
        <a:lstStyle/>
        <a:p>
          <a:endParaRPr lang="en-US"/>
        </a:p>
      </dgm:t>
    </dgm:pt>
    <dgm:pt modelId="{B5623139-761B-2F42-B554-1B7DC4CADC0C}">
      <dgm:prSet phldrT="[Text]"/>
      <dgm:spPr/>
      <dgm:t>
        <a:bodyPr/>
        <a:lstStyle/>
        <a:p>
          <a:endParaRPr lang="en-US" dirty="0"/>
        </a:p>
      </dgm:t>
    </dgm:pt>
    <dgm:pt modelId="{51B5F8F7-F2F1-7D48-9234-6E28F07F43C0}" type="parTrans" cxnId="{F525C5A1-82C6-C044-942A-A42F2AA8578E}">
      <dgm:prSet/>
      <dgm:spPr/>
      <dgm:t>
        <a:bodyPr/>
        <a:lstStyle/>
        <a:p>
          <a:endParaRPr lang="en-US"/>
        </a:p>
      </dgm:t>
    </dgm:pt>
    <dgm:pt modelId="{F88DDE6D-32AA-C143-ABEC-96E1EFD49592}" type="sibTrans" cxnId="{F525C5A1-82C6-C044-942A-A42F2AA8578E}">
      <dgm:prSet/>
      <dgm:spPr/>
      <dgm:t>
        <a:bodyPr/>
        <a:lstStyle/>
        <a:p>
          <a:endParaRPr lang="en-US"/>
        </a:p>
      </dgm:t>
    </dgm:pt>
    <dgm:pt modelId="{7AEA24B1-C5E5-464D-B7E4-A0062B4F95A7}">
      <dgm:prSet phldrT="[Text]"/>
      <dgm:spPr/>
      <dgm:t>
        <a:bodyPr/>
        <a:lstStyle/>
        <a:p>
          <a:endParaRPr lang="en-US" dirty="0"/>
        </a:p>
      </dgm:t>
    </dgm:pt>
    <dgm:pt modelId="{CDFBA6E0-6829-A349-80B0-6B7C3E1F59F6}" type="parTrans" cxnId="{DFBDF629-E88C-F643-B9A7-E9E8FC2B1CE5}">
      <dgm:prSet/>
      <dgm:spPr/>
      <dgm:t>
        <a:bodyPr/>
        <a:lstStyle/>
        <a:p>
          <a:endParaRPr lang="en-US"/>
        </a:p>
      </dgm:t>
    </dgm:pt>
    <dgm:pt modelId="{54941681-B971-0A4C-A86C-85F3423014B8}" type="sibTrans" cxnId="{DFBDF629-E88C-F643-B9A7-E9E8FC2B1CE5}">
      <dgm:prSet/>
      <dgm:spPr/>
      <dgm:t>
        <a:bodyPr/>
        <a:lstStyle/>
        <a:p>
          <a:endParaRPr lang="en-US"/>
        </a:p>
      </dgm:t>
    </dgm:pt>
    <dgm:pt modelId="{A3650C0B-339D-AE4B-B742-941D52629F8C}">
      <dgm:prSet phldrT="[Text]"/>
      <dgm:spPr/>
      <dgm:t>
        <a:bodyPr/>
        <a:lstStyle/>
        <a:p>
          <a:endParaRPr lang="en-US" dirty="0"/>
        </a:p>
      </dgm:t>
    </dgm:pt>
    <dgm:pt modelId="{CD82589F-991A-8E43-9532-55E56A35A275}" type="parTrans" cxnId="{83CDA4A2-4974-384F-8140-2F06350D2735}">
      <dgm:prSet/>
      <dgm:spPr/>
      <dgm:t>
        <a:bodyPr/>
        <a:lstStyle/>
        <a:p>
          <a:endParaRPr lang="en-US"/>
        </a:p>
      </dgm:t>
    </dgm:pt>
    <dgm:pt modelId="{8FD3DDA3-4058-1648-A54F-6228B6B4D66E}" type="sibTrans" cxnId="{83CDA4A2-4974-384F-8140-2F06350D2735}">
      <dgm:prSet/>
      <dgm:spPr/>
      <dgm:t>
        <a:bodyPr/>
        <a:lstStyle/>
        <a:p>
          <a:endParaRPr lang="en-US"/>
        </a:p>
      </dgm:t>
    </dgm:pt>
    <dgm:pt modelId="{3BD04E7B-C929-384F-8FF3-270DF721D96D}" type="pres">
      <dgm:prSet presAssocID="{CCDA9A47-BD08-3845-A800-51939AA08C5D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0F968A8-9D2B-E64C-A275-72A8D987F66C}" type="pres">
      <dgm:prSet presAssocID="{43BCB0A8-CD33-CA47-B118-07FFC5D57475}" presName="centerShape" presStyleLbl="node0" presStyleIdx="0" presStyleCnt="1"/>
      <dgm:spPr/>
      <dgm:t>
        <a:bodyPr/>
        <a:lstStyle/>
        <a:p>
          <a:endParaRPr lang="en-US"/>
        </a:p>
      </dgm:t>
    </dgm:pt>
    <dgm:pt modelId="{80BA5DBD-9A02-0142-A5C0-CE587410B430}" type="pres">
      <dgm:prSet presAssocID="{FF84CA2A-0142-3640-9DDD-1814ACF40171}" presName="parTrans" presStyleLbl="bgSibTrans2D1" presStyleIdx="0" presStyleCnt="5"/>
      <dgm:spPr/>
      <dgm:t>
        <a:bodyPr/>
        <a:lstStyle/>
        <a:p>
          <a:endParaRPr lang="en-US"/>
        </a:p>
      </dgm:t>
    </dgm:pt>
    <dgm:pt modelId="{DEC56658-A002-5743-91B3-5701A6078D1D}" type="pres">
      <dgm:prSet presAssocID="{F4B64B21-3052-5447-A1DA-6CC3A51B6B6B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FD830D-6336-A34A-BE1C-05D872B7B81E}" type="pres">
      <dgm:prSet presAssocID="{E098538E-8811-944C-936B-8FDE932AB517}" presName="parTrans" presStyleLbl="bgSibTrans2D1" presStyleIdx="1" presStyleCnt="5"/>
      <dgm:spPr/>
      <dgm:t>
        <a:bodyPr/>
        <a:lstStyle/>
        <a:p>
          <a:endParaRPr lang="en-US"/>
        </a:p>
      </dgm:t>
    </dgm:pt>
    <dgm:pt modelId="{2A6E8A69-A453-6944-A56D-3395767D82BD}" type="pres">
      <dgm:prSet presAssocID="{7D5BE1E9-CED0-2346-8664-0B821FB5E5F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4A0716-8751-BA4D-A945-674C5980EC9C}" type="pres">
      <dgm:prSet presAssocID="{C5117F22-3D8E-564B-B9B1-A0D1E8244B33}" presName="parTrans" presStyleLbl="bgSibTrans2D1" presStyleIdx="2" presStyleCnt="5"/>
      <dgm:spPr/>
      <dgm:t>
        <a:bodyPr/>
        <a:lstStyle/>
        <a:p>
          <a:endParaRPr lang="en-US"/>
        </a:p>
      </dgm:t>
    </dgm:pt>
    <dgm:pt modelId="{8EFE2280-B302-EC48-903A-BA60638F1D9E}" type="pres">
      <dgm:prSet presAssocID="{B28D51F6-11D4-934B-8F2D-2CE94EE3F70E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36A33E-51D8-9549-8AD3-5D49323F9C69}" type="pres">
      <dgm:prSet presAssocID="{CDFBA6E0-6829-A349-80B0-6B7C3E1F59F6}" presName="parTrans" presStyleLbl="bgSibTrans2D1" presStyleIdx="3" presStyleCnt="5"/>
      <dgm:spPr/>
      <dgm:t>
        <a:bodyPr/>
        <a:lstStyle/>
        <a:p>
          <a:endParaRPr lang="en-US"/>
        </a:p>
      </dgm:t>
    </dgm:pt>
    <dgm:pt modelId="{846C970F-2A6D-6542-9FCC-FEC7E0DFC916}" type="pres">
      <dgm:prSet presAssocID="{7AEA24B1-C5E5-464D-B7E4-A0062B4F95A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FC7585-483F-5C4C-9F03-32E363D25995}" type="pres">
      <dgm:prSet presAssocID="{51B5F8F7-F2F1-7D48-9234-6E28F07F43C0}" presName="parTrans" presStyleLbl="bgSibTrans2D1" presStyleIdx="4" presStyleCnt="5"/>
      <dgm:spPr/>
      <dgm:t>
        <a:bodyPr/>
        <a:lstStyle/>
        <a:p>
          <a:endParaRPr lang="en-US"/>
        </a:p>
      </dgm:t>
    </dgm:pt>
    <dgm:pt modelId="{3FD53ABA-8A35-B945-9237-92EBFA1E6E9E}" type="pres">
      <dgm:prSet presAssocID="{B5623139-761B-2F42-B554-1B7DC4CADC0C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5266A0D-C558-9E49-AC9E-FA2CA0066690}" type="presOf" srcId="{FF84CA2A-0142-3640-9DDD-1814ACF40171}" destId="{80BA5DBD-9A02-0142-A5C0-CE587410B430}" srcOrd="0" destOrd="0" presId="urn:microsoft.com/office/officeart/2005/8/layout/radial4"/>
    <dgm:cxn modelId="{70286E38-B82E-7344-A848-AE9A04E8BFEC}" srcId="{43BCB0A8-CD33-CA47-B118-07FFC5D57475}" destId="{7D5BE1E9-CED0-2346-8664-0B821FB5E5FD}" srcOrd="1" destOrd="0" parTransId="{E098538E-8811-944C-936B-8FDE932AB517}" sibTransId="{F0F919FC-CAD2-8E4A-A819-47B7886F81BE}"/>
    <dgm:cxn modelId="{8239D961-4F5D-364A-B185-C72D50AF26C3}" type="presOf" srcId="{C5117F22-3D8E-564B-B9B1-A0D1E8244B33}" destId="{CA4A0716-8751-BA4D-A945-674C5980EC9C}" srcOrd="0" destOrd="0" presId="urn:microsoft.com/office/officeart/2005/8/layout/radial4"/>
    <dgm:cxn modelId="{3B7EEE1C-9E70-DF41-A8E0-76C65AB53CF0}" type="presOf" srcId="{43BCB0A8-CD33-CA47-B118-07FFC5D57475}" destId="{D0F968A8-9D2B-E64C-A275-72A8D987F66C}" srcOrd="0" destOrd="0" presId="urn:microsoft.com/office/officeart/2005/8/layout/radial4"/>
    <dgm:cxn modelId="{A79C8635-E06F-FD41-96C1-909CE32FB282}" srcId="{CCDA9A47-BD08-3845-A800-51939AA08C5D}" destId="{43BCB0A8-CD33-CA47-B118-07FFC5D57475}" srcOrd="0" destOrd="0" parTransId="{6711CBB8-559C-E24B-9B14-8D594AE52598}" sibTransId="{57947365-C6E7-DA41-BE90-4DB334B54741}"/>
    <dgm:cxn modelId="{F525C5A1-82C6-C044-942A-A42F2AA8578E}" srcId="{43BCB0A8-CD33-CA47-B118-07FFC5D57475}" destId="{B5623139-761B-2F42-B554-1B7DC4CADC0C}" srcOrd="4" destOrd="0" parTransId="{51B5F8F7-F2F1-7D48-9234-6E28F07F43C0}" sibTransId="{F88DDE6D-32AA-C143-ABEC-96E1EFD49592}"/>
    <dgm:cxn modelId="{F121FDAF-73E4-E44F-B1A8-740BC60132DB}" type="presOf" srcId="{7AEA24B1-C5E5-464D-B7E4-A0062B4F95A7}" destId="{846C970F-2A6D-6542-9FCC-FEC7E0DFC916}" srcOrd="0" destOrd="0" presId="urn:microsoft.com/office/officeart/2005/8/layout/radial4"/>
    <dgm:cxn modelId="{541B4525-2E9B-7C48-8FAF-B50A53F4885F}" type="presOf" srcId="{E098538E-8811-944C-936B-8FDE932AB517}" destId="{CBFD830D-6336-A34A-BE1C-05D872B7B81E}" srcOrd="0" destOrd="0" presId="urn:microsoft.com/office/officeart/2005/8/layout/radial4"/>
    <dgm:cxn modelId="{DFBDF629-E88C-F643-B9A7-E9E8FC2B1CE5}" srcId="{43BCB0A8-CD33-CA47-B118-07FFC5D57475}" destId="{7AEA24B1-C5E5-464D-B7E4-A0062B4F95A7}" srcOrd="3" destOrd="0" parTransId="{CDFBA6E0-6829-A349-80B0-6B7C3E1F59F6}" sibTransId="{54941681-B971-0A4C-A86C-85F3423014B8}"/>
    <dgm:cxn modelId="{060A8A60-404F-9147-840D-3E1C8E78E9F8}" srcId="{43BCB0A8-CD33-CA47-B118-07FFC5D57475}" destId="{B28D51F6-11D4-934B-8F2D-2CE94EE3F70E}" srcOrd="2" destOrd="0" parTransId="{C5117F22-3D8E-564B-B9B1-A0D1E8244B33}" sibTransId="{AF90734D-2270-334B-90A6-F42C0CD784C4}"/>
    <dgm:cxn modelId="{DEF67210-FBCC-9540-A7F6-420627FE18C2}" srcId="{43BCB0A8-CD33-CA47-B118-07FFC5D57475}" destId="{F4B64B21-3052-5447-A1DA-6CC3A51B6B6B}" srcOrd="0" destOrd="0" parTransId="{FF84CA2A-0142-3640-9DDD-1814ACF40171}" sibTransId="{F53AF67D-F84A-FF4A-9EB7-37D91AAFFF70}"/>
    <dgm:cxn modelId="{856E86E9-FA84-3340-B326-FF7FAA8A27BE}" type="presOf" srcId="{CCDA9A47-BD08-3845-A800-51939AA08C5D}" destId="{3BD04E7B-C929-384F-8FF3-270DF721D96D}" srcOrd="0" destOrd="0" presId="urn:microsoft.com/office/officeart/2005/8/layout/radial4"/>
    <dgm:cxn modelId="{81704CFC-201C-C146-AE8B-F733EF399B5B}" type="presOf" srcId="{CDFBA6E0-6829-A349-80B0-6B7C3E1F59F6}" destId="{BC36A33E-51D8-9549-8AD3-5D49323F9C69}" srcOrd="0" destOrd="0" presId="urn:microsoft.com/office/officeart/2005/8/layout/radial4"/>
    <dgm:cxn modelId="{75D03398-3B55-7D4E-9CD8-4A87DED07E64}" type="presOf" srcId="{B5623139-761B-2F42-B554-1B7DC4CADC0C}" destId="{3FD53ABA-8A35-B945-9237-92EBFA1E6E9E}" srcOrd="0" destOrd="0" presId="urn:microsoft.com/office/officeart/2005/8/layout/radial4"/>
    <dgm:cxn modelId="{6E8EA2F1-A879-8E49-878E-690235741EBB}" type="presOf" srcId="{51B5F8F7-F2F1-7D48-9234-6E28F07F43C0}" destId="{C4FC7585-483F-5C4C-9F03-32E363D25995}" srcOrd="0" destOrd="0" presId="urn:microsoft.com/office/officeart/2005/8/layout/radial4"/>
    <dgm:cxn modelId="{F8F8AD53-58BF-1D43-8C5B-3C63170FE1EA}" type="presOf" srcId="{F4B64B21-3052-5447-A1DA-6CC3A51B6B6B}" destId="{DEC56658-A002-5743-91B3-5701A6078D1D}" srcOrd="0" destOrd="0" presId="urn:microsoft.com/office/officeart/2005/8/layout/radial4"/>
    <dgm:cxn modelId="{437FB653-C993-D646-A069-FEE658765F39}" type="presOf" srcId="{7D5BE1E9-CED0-2346-8664-0B821FB5E5FD}" destId="{2A6E8A69-A453-6944-A56D-3395767D82BD}" srcOrd="0" destOrd="0" presId="urn:microsoft.com/office/officeart/2005/8/layout/radial4"/>
    <dgm:cxn modelId="{E28FEC17-2F08-6B45-8D93-387472C5F8D8}" type="presOf" srcId="{B28D51F6-11D4-934B-8F2D-2CE94EE3F70E}" destId="{8EFE2280-B302-EC48-903A-BA60638F1D9E}" srcOrd="0" destOrd="0" presId="urn:microsoft.com/office/officeart/2005/8/layout/radial4"/>
    <dgm:cxn modelId="{83CDA4A2-4974-384F-8140-2F06350D2735}" srcId="{CCDA9A47-BD08-3845-A800-51939AA08C5D}" destId="{A3650C0B-339D-AE4B-B742-941D52629F8C}" srcOrd="1" destOrd="0" parTransId="{CD82589F-991A-8E43-9532-55E56A35A275}" sibTransId="{8FD3DDA3-4058-1648-A54F-6228B6B4D66E}"/>
    <dgm:cxn modelId="{4694111E-7BB6-6040-950D-30885BCC388F}" type="presParOf" srcId="{3BD04E7B-C929-384F-8FF3-270DF721D96D}" destId="{D0F968A8-9D2B-E64C-A275-72A8D987F66C}" srcOrd="0" destOrd="0" presId="urn:microsoft.com/office/officeart/2005/8/layout/radial4"/>
    <dgm:cxn modelId="{601874D0-3BA9-0345-B6E0-0255B5BBFB92}" type="presParOf" srcId="{3BD04E7B-C929-384F-8FF3-270DF721D96D}" destId="{80BA5DBD-9A02-0142-A5C0-CE587410B430}" srcOrd="1" destOrd="0" presId="urn:microsoft.com/office/officeart/2005/8/layout/radial4"/>
    <dgm:cxn modelId="{4E26BCD2-1932-9249-A8F5-954F2FE15965}" type="presParOf" srcId="{3BD04E7B-C929-384F-8FF3-270DF721D96D}" destId="{DEC56658-A002-5743-91B3-5701A6078D1D}" srcOrd="2" destOrd="0" presId="urn:microsoft.com/office/officeart/2005/8/layout/radial4"/>
    <dgm:cxn modelId="{51E18A3E-4057-0D49-A64F-55750C7F6F44}" type="presParOf" srcId="{3BD04E7B-C929-384F-8FF3-270DF721D96D}" destId="{CBFD830D-6336-A34A-BE1C-05D872B7B81E}" srcOrd="3" destOrd="0" presId="urn:microsoft.com/office/officeart/2005/8/layout/radial4"/>
    <dgm:cxn modelId="{042EFC03-B3FF-264F-B6C5-97AE0AC01C76}" type="presParOf" srcId="{3BD04E7B-C929-384F-8FF3-270DF721D96D}" destId="{2A6E8A69-A453-6944-A56D-3395767D82BD}" srcOrd="4" destOrd="0" presId="urn:microsoft.com/office/officeart/2005/8/layout/radial4"/>
    <dgm:cxn modelId="{62613844-8E9A-D040-BE23-C0DB3DAD7972}" type="presParOf" srcId="{3BD04E7B-C929-384F-8FF3-270DF721D96D}" destId="{CA4A0716-8751-BA4D-A945-674C5980EC9C}" srcOrd="5" destOrd="0" presId="urn:microsoft.com/office/officeart/2005/8/layout/radial4"/>
    <dgm:cxn modelId="{74C6F4E7-93F8-D547-8BBE-8FB0890F2281}" type="presParOf" srcId="{3BD04E7B-C929-384F-8FF3-270DF721D96D}" destId="{8EFE2280-B302-EC48-903A-BA60638F1D9E}" srcOrd="6" destOrd="0" presId="urn:microsoft.com/office/officeart/2005/8/layout/radial4"/>
    <dgm:cxn modelId="{7A434511-6D15-6040-958E-03AC6BCD7BC3}" type="presParOf" srcId="{3BD04E7B-C929-384F-8FF3-270DF721D96D}" destId="{BC36A33E-51D8-9549-8AD3-5D49323F9C69}" srcOrd="7" destOrd="0" presId="urn:microsoft.com/office/officeart/2005/8/layout/radial4"/>
    <dgm:cxn modelId="{1452A137-EBF5-9E45-BF85-FA1D9506A29B}" type="presParOf" srcId="{3BD04E7B-C929-384F-8FF3-270DF721D96D}" destId="{846C970F-2A6D-6542-9FCC-FEC7E0DFC916}" srcOrd="8" destOrd="0" presId="urn:microsoft.com/office/officeart/2005/8/layout/radial4"/>
    <dgm:cxn modelId="{13CD9673-0EA6-3849-A8C1-83797BD7AB7C}" type="presParOf" srcId="{3BD04E7B-C929-384F-8FF3-270DF721D96D}" destId="{C4FC7585-483F-5C4C-9F03-32E363D25995}" srcOrd="9" destOrd="0" presId="urn:microsoft.com/office/officeart/2005/8/layout/radial4"/>
    <dgm:cxn modelId="{C515E7CF-8D25-2744-8465-33BF414432CA}" type="presParOf" srcId="{3BD04E7B-C929-384F-8FF3-270DF721D96D}" destId="{3FD53ABA-8A35-B945-9237-92EBFA1E6E9E}" srcOrd="10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DA9A47-BD08-3845-A800-51939AA08C5D}" type="doc">
      <dgm:prSet loTypeId="urn:microsoft.com/office/officeart/2005/8/layout/radial4" loCatId="" qsTypeId="urn:microsoft.com/office/officeart/2005/8/quickstyle/3D9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3BCB0A8-CD33-CA47-B118-07FFC5D57475}">
      <dgm:prSet phldrT="[Text]"/>
      <dgm:spPr/>
      <dgm:t>
        <a:bodyPr/>
        <a:lstStyle/>
        <a:p>
          <a:endParaRPr lang="en-US" dirty="0"/>
        </a:p>
      </dgm:t>
    </dgm:pt>
    <dgm:pt modelId="{6711CBB8-559C-E24B-9B14-8D594AE52598}" type="parTrans" cxnId="{A79C8635-E06F-FD41-96C1-909CE32FB282}">
      <dgm:prSet/>
      <dgm:spPr/>
      <dgm:t>
        <a:bodyPr/>
        <a:lstStyle/>
        <a:p>
          <a:endParaRPr lang="en-US"/>
        </a:p>
      </dgm:t>
    </dgm:pt>
    <dgm:pt modelId="{57947365-C6E7-DA41-BE90-4DB334B54741}" type="sibTrans" cxnId="{A79C8635-E06F-FD41-96C1-909CE32FB282}">
      <dgm:prSet/>
      <dgm:spPr/>
      <dgm:t>
        <a:bodyPr/>
        <a:lstStyle/>
        <a:p>
          <a:endParaRPr lang="en-US"/>
        </a:p>
      </dgm:t>
    </dgm:pt>
    <dgm:pt modelId="{F4B64B21-3052-5447-A1DA-6CC3A51B6B6B}">
      <dgm:prSet phldrT="[Text]"/>
      <dgm:spPr/>
      <dgm:t>
        <a:bodyPr/>
        <a:lstStyle/>
        <a:p>
          <a:endParaRPr lang="en-US" dirty="0"/>
        </a:p>
      </dgm:t>
    </dgm:pt>
    <dgm:pt modelId="{FF84CA2A-0142-3640-9DDD-1814ACF40171}" type="parTrans" cxnId="{DEF67210-FBCC-9540-A7F6-420627FE18C2}">
      <dgm:prSet/>
      <dgm:spPr/>
      <dgm:t>
        <a:bodyPr/>
        <a:lstStyle/>
        <a:p>
          <a:endParaRPr lang="en-US"/>
        </a:p>
      </dgm:t>
    </dgm:pt>
    <dgm:pt modelId="{F53AF67D-F84A-FF4A-9EB7-37D91AAFFF70}" type="sibTrans" cxnId="{DEF67210-FBCC-9540-A7F6-420627FE18C2}">
      <dgm:prSet/>
      <dgm:spPr/>
      <dgm:t>
        <a:bodyPr/>
        <a:lstStyle/>
        <a:p>
          <a:endParaRPr lang="en-US"/>
        </a:p>
      </dgm:t>
    </dgm:pt>
    <dgm:pt modelId="{7D5BE1E9-CED0-2346-8664-0B821FB5E5FD}">
      <dgm:prSet phldrT="[Text]"/>
      <dgm:spPr/>
      <dgm:t>
        <a:bodyPr/>
        <a:lstStyle/>
        <a:p>
          <a:endParaRPr lang="en-US" dirty="0"/>
        </a:p>
      </dgm:t>
    </dgm:pt>
    <dgm:pt modelId="{E098538E-8811-944C-936B-8FDE932AB517}" type="parTrans" cxnId="{70286E38-B82E-7344-A848-AE9A04E8BFEC}">
      <dgm:prSet/>
      <dgm:spPr/>
      <dgm:t>
        <a:bodyPr/>
        <a:lstStyle/>
        <a:p>
          <a:endParaRPr lang="en-US"/>
        </a:p>
      </dgm:t>
    </dgm:pt>
    <dgm:pt modelId="{F0F919FC-CAD2-8E4A-A819-47B7886F81BE}" type="sibTrans" cxnId="{70286E38-B82E-7344-A848-AE9A04E8BFEC}">
      <dgm:prSet/>
      <dgm:spPr/>
      <dgm:t>
        <a:bodyPr/>
        <a:lstStyle/>
        <a:p>
          <a:endParaRPr lang="en-US"/>
        </a:p>
      </dgm:t>
    </dgm:pt>
    <dgm:pt modelId="{B28D51F6-11D4-934B-8F2D-2CE94EE3F70E}">
      <dgm:prSet phldrT="[Text]"/>
      <dgm:spPr/>
      <dgm:t>
        <a:bodyPr/>
        <a:lstStyle/>
        <a:p>
          <a:endParaRPr lang="en-US" dirty="0"/>
        </a:p>
      </dgm:t>
    </dgm:pt>
    <dgm:pt modelId="{C5117F22-3D8E-564B-B9B1-A0D1E8244B33}" type="parTrans" cxnId="{060A8A60-404F-9147-840D-3E1C8E78E9F8}">
      <dgm:prSet/>
      <dgm:spPr/>
      <dgm:t>
        <a:bodyPr/>
        <a:lstStyle/>
        <a:p>
          <a:endParaRPr lang="en-US"/>
        </a:p>
      </dgm:t>
    </dgm:pt>
    <dgm:pt modelId="{AF90734D-2270-334B-90A6-F42C0CD784C4}" type="sibTrans" cxnId="{060A8A60-404F-9147-840D-3E1C8E78E9F8}">
      <dgm:prSet/>
      <dgm:spPr/>
      <dgm:t>
        <a:bodyPr/>
        <a:lstStyle/>
        <a:p>
          <a:endParaRPr lang="en-US"/>
        </a:p>
      </dgm:t>
    </dgm:pt>
    <dgm:pt modelId="{B5623139-761B-2F42-B554-1B7DC4CADC0C}">
      <dgm:prSet phldrT="[Text]"/>
      <dgm:spPr/>
      <dgm:t>
        <a:bodyPr/>
        <a:lstStyle/>
        <a:p>
          <a:endParaRPr lang="en-US" dirty="0"/>
        </a:p>
      </dgm:t>
    </dgm:pt>
    <dgm:pt modelId="{51B5F8F7-F2F1-7D48-9234-6E28F07F43C0}" type="parTrans" cxnId="{F525C5A1-82C6-C044-942A-A42F2AA8578E}">
      <dgm:prSet/>
      <dgm:spPr/>
      <dgm:t>
        <a:bodyPr/>
        <a:lstStyle/>
        <a:p>
          <a:endParaRPr lang="en-US"/>
        </a:p>
      </dgm:t>
    </dgm:pt>
    <dgm:pt modelId="{F88DDE6D-32AA-C143-ABEC-96E1EFD49592}" type="sibTrans" cxnId="{F525C5A1-82C6-C044-942A-A42F2AA8578E}">
      <dgm:prSet/>
      <dgm:spPr/>
      <dgm:t>
        <a:bodyPr/>
        <a:lstStyle/>
        <a:p>
          <a:endParaRPr lang="en-US"/>
        </a:p>
      </dgm:t>
    </dgm:pt>
    <dgm:pt modelId="{7AEA24B1-C5E5-464D-B7E4-A0062B4F95A7}">
      <dgm:prSet phldrT="[Text]"/>
      <dgm:spPr/>
      <dgm:t>
        <a:bodyPr/>
        <a:lstStyle/>
        <a:p>
          <a:endParaRPr lang="en-US" dirty="0"/>
        </a:p>
      </dgm:t>
    </dgm:pt>
    <dgm:pt modelId="{CDFBA6E0-6829-A349-80B0-6B7C3E1F59F6}" type="parTrans" cxnId="{DFBDF629-E88C-F643-B9A7-E9E8FC2B1CE5}">
      <dgm:prSet/>
      <dgm:spPr/>
      <dgm:t>
        <a:bodyPr/>
        <a:lstStyle/>
        <a:p>
          <a:endParaRPr lang="en-US"/>
        </a:p>
      </dgm:t>
    </dgm:pt>
    <dgm:pt modelId="{54941681-B971-0A4C-A86C-85F3423014B8}" type="sibTrans" cxnId="{DFBDF629-E88C-F643-B9A7-E9E8FC2B1CE5}">
      <dgm:prSet/>
      <dgm:spPr/>
      <dgm:t>
        <a:bodyPr/>
        <a:lstStyle/>
        <a:p>
          <a:endParaRPr lang="en-US"/>
        </a:p>
      </dgm:t>
    </dgm:pt>
    <dgm:pt modelId="{A3650C0B-339D-AE4B-B742-941D52629F8C}">
      <dgm:prSet phldrT="[Text]"/>
      <dgm:spPr/>
      <dgm:t>
        <a:bodyPr/>
        <a:lstStyle/>
        <a:p>
          <a:endParaRPr lang="en-US" dirty="0"/>
        </a:p>
      </dgm:t>
    </dgm:pt>
    <dgm:pt modelId="{CD82589F-991A-8E43-9532-55E56A35A275}" type="parTrans" cxnId="{83CDA4A2-4974-384F-8140-2F06350D2735}">
      <dgm:prSet/>
      <dgm:spPr/>
      <dgm:t>
        <a:bodyPr/>
        <a:lstStyle/>
        <a:p>
          <a:endParaRPr lang="en-US"/>
        </a:p>
      </dgm:t>
    </dgm:pt>
    <dgm:pt modelId="{8FD3DDA3-4058-1648-A54F-6228B6B4D66E}" type="sibTrans" cxnId="{83CDA4A2-4974-384F-8140-2F06350D2735}">
      <dgm:prSet/>
      <dgm:spPr/>
      <dgm:t>
        <a:bodyPr/>
        <a:lstStyle/>
        <a:p>
          <a:endParaRPr lang="en-US"/>
        </a:p>
      </dgm:t>
    </dgm:pt>
    <dgm:pt modelId="{3BD04E7B-C929-384F-8FF3-270DF721D96D}" type="pres">
      <dgm:prSet presAssocID="{CCDA9A47-BD08-3845-A800-51939AA08C5D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0F968A8-9D2B-E64C-A275-72A8D987F66C}" type="pres">
      <dgm:prSet presAssocID="{43BCB0A8-CD33-CA47-B118-07FFC5D57475}" presName="centerShape" presStyleLbl="node0" presStyleIdx="0" presStyleCnt="1"/>
      <dgm:spPr/>
      <dgm:t>
        <a:bodyPr/>
        <a:lstStyle/>
        <a:p>
          <a:endParaRPr lang="en-US"/>
        </a:p>
      </dgm:t>
    </dgm:pt>
    <dgm:pt modelId="{80BA5DBD-9A02-0142-A5C0-CE587410B430}" type="pres">
      <dgm:prSet presAssocID="{FF84CA2A-0142-3640-9DDD-1814ACF40171}" presName="parTrans" presStyleLbl="bgSibTrans2D1" presStyleIdx="0" presStyleCnt="5"/>
      <dgm:spPr/>
      <dgm:t>
        <a:bodyPr/>
        <a:lstStyle/>
        <a:p>
          <a:endParaRPr lang="en-US"/>
        </a:p>
      </dgm:t>
    </dgm:pt>
    <dgm:pt modelId="{DEC56658-A002-5743-91B3-5701A6078D1D}" type="pres">
      <dgm:prSet presAssocID="{F4B64B21-3052-5447-A1DA-6CC3A51B6B6B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FD830D-6336-A34A-BE1C-05D872B7B81E}" type="pres">
      <dgm:prSet presAssocID="{E098538E-8811-944C-936B-8FDE932AB517}" presName="parTrans" presStyleLbl="bgSibTrans2D1" presStyleIdx="1" presStyleCnt="5"/>
      <dgm:spPr/>
      <dgm:t>
        <a:bodyPr/>
        <a:lstStyle/>
        <a:p>
          <a:endParaRPr lang="en-US"/>
        </a:p>
      </dgm:t>
    </dgm:pt>
    <dgm:pt modelId="{2A6E8A69-A453-6944-A56D-3395767D82BD}" type="pres">
      <dgm:prSet presAssocID="{7D5BE1E9-CED0-2346-8664-0B821FB5E5F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4A0716-8751-BA4D-A945-674C5980EC9C}" type="pres">
      <dgm:prSet presAssocID="{C5117F22-3D8E-564B-B9B1-A0D1E8244B33}" presName="parTrans" presStyleLbl="bgSibTrans2D1" presStyleIdx="2" presStyleCnt="5"/>
      <dgm:spPr/>
      <dgm:t>
        <a:bodyPr/>
        <a:lstStyle/>
        <a:p>
          <a:endParaRPr lang="en-US"/>
        </a:p>
      </dgm:t>
    </dgm:pt>
    <dgm:pt modelId="{8EFE2280-B302-EC48-903A-BA60638F1D9E}" type="pres">
      <dgm:prSet presAssocID="{B28D51F6-11D4-934B-8F2D-2CE94EE3F70E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36A33E-51D8-9549-8AD3-5D49323F9C69}" type="pres">
      <dgm:prSet presAssocID="{CDFBA6E0-6829-A349-80B0-6B7C3E1F59F6}" presName="parTrans" presStyleLbl="bgSibTrans2D1" presStyleIdx="3" presStyleCnt="5"/>
      <dgm:spPr/>
      <dgm:t>
        <a:bodyPr/>
        <a:lstStyle/>
        <a:p>
          <a:endParaRPr lang="en-US"/>
        </a:p>
      </dgm:t>
    </dgm:pt>
    <dgm:pt modelId="{846C970F-2A6D-6542-9FCC-FEC7E0DFC916}" type="pres">
      <dgm:prSet presAssocID="{7AEA24B1-C5E5-464D-B7E4-A0062B4F95A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FC7585-483F-5C4C-9F03-32E363D25995}" type="pres">
      <dgm:prSet presAssocID="{51B5F8F7-F2F1-7D48-9234-6E28F07F43C0}" presName="parTrans" presStyleLbl="bgSibTrans2D1" presStyleIdx="4" presStyleCnt="5"/>
      <dgm:spPr/>
      <dgm:t>
        <a:bodyPr/>
        <a:lstStyle/>
        <a:p>
          <a:endParaRPr lang="en-US"/>
        </a:p>
      </dgm:t>
    </dgm:pt>
    <dgm:pt modelId="{3FD53ABA-8A35-B945-9237-92EBFA1E6E9E}" type="pres">
      <dgm:prSet presAssocID="{B5623139-761B-2F42-B554-1B7DC4CADC0C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728C209-4841-B243-A372-D3DB8E1B2964}" type="presOf" srcId="{43BCB0A8-CD33-CA47-B118-07FFC5D57475}" destId="{D0F968A8-9D2B-E64C-A275-72A8D987F66C}" srcOrd="0" destOrd="0" presId="urn:microsoft.com/office/officeart/2005/8/layout/radial4"/>
    <dgm:cxn modelId="{8EB93BBC-954A-644D-8B54-F309D9D01593}" type="presOf" srcId="{FF84CA2A-0142-3640-9DDD-1814ACF40171}" destId="{80BA5DBD-9A02-0142-A5C0-CE587410B430}" srcOrd="0" destOrd="0" presId="urn:microsoft.com/office/officeart/2005/8/layout/radial4"/>
    <dgm:cxn modelId="{060A8A60-404F-9147-840D-3E1C8E78E9F8}" srcId="{43BCB0A8-CD33-CA47-B118-07FFC5D57475}" destId="{B28D51F6-11D4-934B-8F2D-2CE94EE3F70E}" srcOrd="2" destOrd="0" parTransId="{C5117F22-3D8E-564B-B9B1-A0D1E8244B33}" sibTransId="{AF90734D-2270-334B-90A6-F42C0CD784C4}"/>
    <dgm:cxn modelId="{342FAB57-1DF5-0740-A405-9E98C487E59C}" type="presOf" srcId="{CDFBA6E0-6829-A349-80B0-6B7C3E1F59F6}" destId="{BC36A33E-51D8-9549-8AD3-5D49323F9C69}" srcOrd="0" destOrd="0" presId="urn:microsoft.com/office/officeart/2005/8/layout/radial4"/>
    <dgm:cxn modelId="{F525C5A1-82C6-C044-942A-A42F2AA8578E}" srcId="{43BCB0A8-CD33-CA47-B118-07FFC5D57475}" destId="{B5623139-761B-2F42-B554-1B7DC4CADC0C}" srcOrd="4" destOrd="0" parTransId="{51B5F8F7-F2F1-7D48-9234-6E28F07F43C0}" sibTransId="{F88DDE6D-32AA-C143-ABEC-96E1EFD49592}"/>
    <dgm:cxn modelId="{DEF67210-FBCC-9540-A7F6-420627FE18C2}" srcId="{43BCB0A8-CD33-CA47-B118-07FFC5D57475}" destId="{F4B64B21-3052-5447-A1DA-6CC3A51B6B6B}" srcOrd="0" destOrd="0" parTransId="{FF84CA2A-0142-3640-9DDD-1814ACF40171}" sibTransId="{F53AF67D-F84A-FF4A-9EB7-37D91AAFFF70}"/>
    <dgm:cxn modelId="{9FD9DE1A-A820-5C43-8C4B-224B65D4D472}" type="presOf" srcId="{C5117F22-3D8E-564B-B9B1-A0D1E8244B33}" destId="{CA4A0716-8751-BA4D-A945-674C5980EC9C}" srcOrd="0" destOrd="0" presId="urn:microsoft.com/office/officeart/2005/8/layout/radial4"/>
    <dgm:cxn modelId="{9AE800D9-396F-3E49-B3DF-0713F5FF7FCA}" type="presOf" srcId="{CCDA9A47-BD08-3845-A800-51939AA08C5D}" destId="{3BD04E7B-C929-384F-8FF3-270DF721D96D}" srcOrd="0" destOrd="0" presId="urn:microsoft.com/office/officeart/2005/8/layout/radial4"/>
    <dgm:cxn modelId="{ABD26C30-68F7-5943-A02B-84858233DC28}" type="presOf" srcId="{B28D51F6-11D4-934B-8F2D-2CE94EE3F70E}" destId="{8EFE2280-B302-EC48-903A-BA60638F1D9E}" srcOrd="0" destOrd="0" presId="urn:microsoft.com/office/officeart/2005/8/layout/radial4"/>
    <dgm:cxn modelId="{BDF38F02-6479-AD45-891C-17532637859F}" type="presOf" srcId="{51B5F8F7-F2F1-7D48-9234-6E28F07F43C0}" destId="{C4FC7585-483F-5C4C-9F03-32E363D25995}" srcOrd="0" destOrd="0" presId="urn:microsoft.com/office/officeart/2005/8/layout/radial4"/>
    <dgm:cxn modelId="{DFBDF629-E88C-F643-B9A7-E9E8FC2B1CE5}" srcId="{43BCB0A8-CD33-CA47-B118-07FFC5D57475}" destId="{7AEA24B1-C5E5-464D-B7E4-A0062B4F95A7}" srcOrd="3" destOrd="0" parTransId="{CDFBA6E0-6829-A349-80B0-6B7C3E1F59F6}" sibTransId="{54941681-B971-0A4C-A86C-85F3423014B8}"/>
    <dgm:cxn modelId="{F8C729BF-C3E1-E14F-AE6E-AF66D0C519D1}" type="presOf" srcId="{7D5BE1E9-CED0-2346-8664-0B821FB5E5FD}" destId="{2A6E8A69-A453-6944-A56D-3395767D82BD}" srcOrd="0" destOrd="0" presId="urn:microsoft.com/office/officeart/2005/8/layout/radial4"/>
    <dgm:cxn modelId="{A79C8635-E06F-FD41-96C1-909CE32FB282}" srcId="{CCDA9A47-BD08-3845-A800-51939AA08C5D}" destId="{43BCB0A8-CD33-CA47-B118-07FFC5D57475}" srcOrd="0" destOrd="0" parTransId="{6711CBB8-559C-E24B-9B14-8D594AE52598}" sibTransId="{57947365-C6E7-DA41-BE90-4DB334B54741}"/>
    <dgm:cxn modelId="{83CDA4A2-4974-384F-8140-2F06350D2735}" srcId="{CCDA9A47-BD08-3845-A800-51939AA08C5D}" destId="{A3650C0B-339D-AE4B-B742-941D52629F8C}" srcOrd="1" destOrd="0" parTransId="{CD82589F-991A-8E43-9532-55E56A35A275}" sibTransId="{8FD3DDA3-4058-1648-A54F-6228B6B4D66E}"/>
    <dgm:cxn modelId="{2F96C803-2E79-A544-A57A-4A7A927525BD}" type="presOf" srcId="{B5623139-761B-2F42-B554-1B7DC4CADC0C}" destId="{3FD53ABA-8A35-B945-9237-92EBFA1E6E9E}" srcOrd="0" destOrd="0" presId="urn:microsoft.com/office/officeart/2005/8/layout/radial4"/>
    <dgm:cxn modelId="{9E02AEC2-F0DF-F541-B4F6-BDD37D965778}" type="presOf" srcId="{E098538E-8811-944C-936B-8FDE932AB517}" destId="{CBFD830D-6336-A34A-BE1C-05D872B7B81E}" srcOrd="0" destOrd="0" presId="urn:microsoft.com/office/officeart/2005/8/layout/radial4"/>
    <dgm:cxn modelId="{8F59F5B6-AB66-9A48-9235-CAD8A1B5BAB9}" type="presOf" srcId="{F4B64B21-3052-5447-A1DA-6CC3A51B6B6B}" destId="{DEC56658-A002-5743-91B3-5701A6078D1D}" srcOrd="0" destOrd="0" presId="urn:microsoft.com/office/officeart/2005/8/layout/radial4"/>
    <dgm:cxn modelId="{49232DAA-B5AD-214A-9CBA-35D79A3622E9}" type="presOf" srcId="{7AEA24B1-C5E5-464D-B7E4-A0062B4F95A7}" destId="{846C970F-2A6D-6542-9FCC-FEC7E0DFC916}" srcOrd="0" destOrd="0" presId="urn:microsoft.com/office/officeart/2005/8/layout/radial4"/>
    <dgm:cxn modelId="{70286E38-B82E-7344-A848-AE9A04E8BFEC}" srcId="{43BCB0A8-CD33-CA47-B118-07FFC5D57475}" destId="{7D5BE1E9-CED0-2346-8664-0B821FB5E5FD}" srcOrd="1" destOrd="0" parTransId="{E098538E-8811-944C-936B-8FDE932AB517}" sibTransId="{F0F919FC-CAD2-8E4A-A819-47B7886F81BE}"/>
    <dgm:cxn modelId="{4A74DE57-FC9B-6F40-9369-70360547855A}" type="presParOf" srcId="{3BD04E7B-C929-384F-8FF3-270DF721D96D}" destId="{D0F968A8-9D2B-E64C-A275-72A8D987F66C}" srcOrd="0" destOrd="0" presId="urn:microsoft.com/office/officeart/2005/8/layout/radial4"/>
    <dgm:cxn modelId="{68A01122-2BAC-194A-AC5C-7552E3A6315D}" type="presParOf" srcId="{3BD04E7B-C929-384F-8FF3-270DF721D96D}" destId="{80BA5DBD-9A02-0142-A5C0-CE587410B430}" srcOrd="1" destOrd="0" presId="urn:microsoft.com/office/officeart/2005/8/layout/radial4"/>
    <dgm:cxn modelId="{47E6B5C2-1B2E-1E40-B2C2-8225A8F48EC6}" type="presParOf" srcId="{3BD04E7B-C929-384F-8FF3-270DF721D96D}" destId="{DEC56658-A002-5743-91B3-5701A6078D1D}" srcOrd="2" destOrd="0" presId="urn:microsoft.com/office/officeart/2005/8/layout/radial4"/>
    <dgm:cxn modelId="{C359F8B9-9EBF-8843-BF9C-4FDF77EC869B}" type="presParOf" srcId="{3BD04E7B-C929-384F-8FF3-270DF721D96D}" destId="{CBFD830D-6336-A34A-BE1C-05D872B7B81E}" srcOrd="3" destOrd="0" presId="urn:microsoft.com/office/officeart/2005/8/layout/radial4"/>
    <dgm:cxn modelId="{D3D659F3-2F7D-234D-959B-CDEF812DD146}" type="presParOf" srcId="{3BD04E7B-C929-384F-8FF3-270DF721D96D}" destId="{2A6E8A69-A453-6944-A56D-3395767D82BD}" srcOrd="4" destOrd="0" presId="urn:microsoft.com/office/officeart/2005/8/layout/radial4"/>
    <dgm:cxn modelId="{C0034CE7-C680-6247-A39F-AE2BEF8AD372}" type="presParOf" srcId="{3BD04E7B-C929-384F-8FF3-270DF721D96D}" destId="{CA4A0716-8751-BA4D-A945-674C5980EC9C}" srcOrd="5" destOrd="0" presId="urn:microsoft.com/office/officeart/2005/8/layout/radial4"/>
    <dgm:cxn modelId="{C899F027-798D-B14C-B2F7-B7AEF738560E}" type="presParOf" srcId="{3BD04E7B-C929-384F-8FF3-270DF721D96D}" destId="{8EFE2280-B302-EC48-903A-BA60638F1D9E}" srcOrd="6" destOrd="0" presId="urn:microsoft.com/office/officeart/2005/8/layout/radial4"/>
    <dgm:cxn modelId="{A05EF0BD-BC01-5946-88FD-90A7B47CC885}" type="presParOf" srcId="{3BD04E7B-C929-384F-8FF3-270DF721D96D}" destId="{BC36A33E-51D8-9549-8AD3-5D49323F9C69}" srcOrd="7" destOrd="0" presId="urn:microsoft.com/office/officeart/2005/8/layout/radial4"/>
    <dgm:cxn modelId="{D0778873-031A-5740-8376-F75EBC70A56D}" type="presParOf" srcId="{3BD04E7B-C929-384F-8FF3-270DF721D96D}" destId="{846C970F-2A6D-6542-9FCC-FEC7E0DFC916}" srcOrd="8" destOrd="0" presId="urn:microsoft.com/office/officeart/2005/8/layout/radial4"/>
    <dgm:cxn modelId="{DD005091-9A47-3C4B-8C61-A0398023CD81}" type="presParOf" srcId="{3BD04E7B-C929-384F-8FF3-270DF721D96D}" destId="{C4FC7585-483F-5C4C-9F03-32E363D25995}" srcOrd="9" destOrd="0" presId="urn:microsoft.com/office/officeart/2005/8/layout/radial4"/>
    <dgm:cxn modelId="{F8A0E730-DE30-3741-87FD-6470658AF7BE}" type="presParOf" srcId="{3BD04E7B-C929-384F-8FF3-270DF721D96D}" destId="{3FD53ABA-8A35-B945-9237-92EBFA1E6E9E}" srcOrd="10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DA9A47-BD08-3845-A800-51939AA08C5D}" type="doc">
      <dgm:prSet loTypeId="urn:microsoft.com/office/officeart/2005/8/layout/radial4" loCatId="" qsTypeId="urn:microsoft.com/office/officeart/2005/8/quickstyle/3D9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3BCB0A8-CD33-CA47-B118-07FFC5D57475}">
      <dgm:prSet phldrT="[Text]"/>
      <dgm:spPr/>
      <dgm:t>
        <a:bodyPr/>
        <a:lstStyle/>
        <a:p>
          <a:r>
            <a:rPr lang="en-US" dirty="0" smtClean="0"/>
            <a:t>Tool</a:t>
          </a:r>
          <a:endParaRPr lang="en-US" dirty="0"/>
        </a:p>
      </dgm:t>
    </dgm:pt>
    <dgm:pt modelId="{6711CBB8-559C-E24B-9B14-8D594AE52598}" type="parTrans" cxnId="{A79C8635-E06F-FD41-96C1-909CE32FB282}">
      <dgm:prSet/>
      <dgm:spPr/>
      <dgm:t>
        <a:bodyPr/>
        <a:lstStyle/>
        <a:p>
          <a:endParaRPr lang="en-US"/>
        </a:p>
      </dgm:t>
    </dgm:pt>
    <dgm:pt modelId="{57947365-C6E7-DA41-BE90-4DB334B54741}" type="sibTrans" cxnId="{A79C8635-E06F-FD41-96C1-909CE32FB282}">
      <dgm:prSet/>
      <dgm:spPr/>
      <dgm:t>
        <a:bodyPr/>
        <a:lstStyle/>
        <a:p>
          <a:endParaRPr lang="en-US"/>
        </a:p>
      </dgm:t>
    </dgm:pt>
    <dgm:pt modelId="{F4B64B21-3052-5447-A1DA-6CC3A51B6B6B}">
      <dgm:prSet phldrT="[Text]"/>
      <dgm:spPr/>
      <dgm:t>
        <a:bodyPr/>
        <a:lstStyle/>
        <a:p>
          <a:r>
            <a:rPr lang="en-US" dirty="0" smtClean="0"/>
            <a:t>Canvas</a:t>
          </a:r>
          <a:endParaRPr lang="en-US" dirty="0"/>
        </a:p>
      </dgm:t>
    </dgm:pt>
    <dgm:pt modelId="{FF84CA2A-0142-3640-9DDD-1814ACF40171}" type="parTrans" cxnId="{DEF67210-FBCC-9540-A7F6-420627FE18C2}">
      <dgm:prSet/>
      <dgm:spPr/>
      <dgm:t>
        <a:bodyPr/>
        <a:lstStyle/>
        <a:p>
          <a:endParaRPr lang="en-US"/>
        </a:p>
      </dgm:t>
    </dgm:pt>
    <dgm:pt modelId="{F53AF67D-F84A-FF4A-9EB7-37D91AAFFF70}" type="sibTrans" cxnId="{DEF67210-FBCC-9540-A7F6-420627FE18C2}">
      <dgm:prSet/>
      <dgm:spPr/>
      <dgm:t>
        <a:bodyPr/>
        <a:lstStyle/>
        <a:p>
          <a:endParaRPr lang="en-US"/>
        </a:p>
      </dgm:t>
    </dgm:pt>
    <dgm:pt modelId="{7D5BE1E9-CED0-2346-8664-0B821FB5E5FD}">
      <dgm:prSet phldrT="[Text]"/>
      <dgm:spPr/>
      <dgm:t>
        <a:bodyPr/>
        <a:lstStyle/>
        <a:p>
          <a:r>
            <a:rPr lang="en-US" dirty="0" smtClean="0"/>
            <a:t>Sakai</a:t>
          </a:r>
          <a:endParaRPr lang="en-US" dirty="0"/>
        </a:p>
      </dgm:t>
    </dgm:pt>
    <dgm:pt modelId="{E098538E-8811-944C-936B-8FDE932AB517}" type="parTrans" cxnId="{70286E38-B82E-7344-A848-AE9A04E8BFEC}">
      <dgm:prSet/>
      <dgm:spPr/>
      <dgm:t>
        <a:bodyPr/>
        <a:lstStyle/>
        <a:p>
          <a:endParaRPr lang="en-US"/>
        </a:p>
      </dgm:t>
    </dgm:pt>
    <dgm:pt modelId="{F0F919FC-CAD2-8E4A-A819-47B7886F81BE}" type="sibTrans" cxnId="{70286E38-B82E-7344-A848-AE9A04E8BFEC}">
      <dgm:prSet/>
      <dgm:spPr/>
      <dgm:t>
        <a:bodyPr/>
        <a:lstStyle/>
        <a:p>
          <a:endParaRPr lang="en-US"/>
        </a:p>
      </dgm:t>
    </dgm:pt>
    <dgm:pt modelId="{B28D51F6-11D4-934B-8F2D-2CE94EE3F70E}">
      <dgm:prSet phldrT="[Text]"/>
      <dgm:spPr/>
      <dgm:t>
        <a:bodyPr/>
        <a:lstStyle/>
        <a:p>
          <a:r>
            <a:rPr lang="en-US" dirty="0" smtClean="0"/>
            <a:t>Moodle</a:t>
          </a:r>
          <a:endParaRPr lang="en-US" dirty="0"/>
        </a:p>
      </dgm:t>
    </dgm:pt>
    <dgm:pt modelId="{C5117F22-3D8E-564B-B9B1-A0D1E8244B33}" type="parTrans" cxnId="{060A8A60-404F-9147-840D-3E1C8E78E9F8}">
      <dgm:prSet/>
      <dgm:spPr/>
      <dgm:t>
        <a:bodyPr/>
        <a:lstStyle/>
        <a:p>
          <a:endParaRPr lang="en-US"/>
        </a:p>
      </dgm:t>
    </dgm:pt>
    <dgm:pt modelId="{AF90734D-2270-334B-90A6-F42C0CD784C4}" type="sibTrans" cxnId="{060A8A60-404F-9147-840D-3E1C8E78E9F8}">
      <dgm:prSet/>
      <dgm:spPr/>
      <dgm:t>
        <a:bodyPr/>
        <a:lstStyle/>
        <a:p>
          <a:endParaRPr lang="en-US"/>
        </a:p>
      </dgm:t>
    </dgm:pt>
    <dgm:pt modelId="{B5623139-761B-2F42-B554-1B7DC4CADC0C}">
      <dgm:prSet phldrT="[Text]"/>
      <dgm:spPr/>
      <dgm:t>
        <a:bodyPr/>
        <a:lstStyle/>
        <a:p>
          <a:r>
            <a:rPr lang="en-US" dirty="0" smtClean="0"/>
            <a:t>Homegrown</a:t>
          </a:r>
          <a:endParaRPr lang="en-US" dirty="0"/>
        </a:p>
      </dgm:t>
    </dgm:pt>
    <dgm:pt modelId="{51B5F8F7-F2F1-7D48-9234-6E28F07F43C0}" type="parTrans" cxnId="{F525C5A1-82C6-C044-942A-A42F2AA8578E}">
      <dgm:prSet/>
      <dgm:spPr/>
      <dgm:t>
        <a:bodyPr/>
        <a:lstStyle/>
        <a:p>
          <a:endParaRPr lang="en-US"/>
        </a:p>
      </dgm:t>
    </dgm:pt>
    <dgm:pt modelId="{F88DDE6D-32AA-C143-ABEC-96E1EFD49592}" type="sibTrans" cxnId="{F525C5A1-82C6-C044-942A-A42F2AA8578E}">
      <dgm:prSet/>
      <dgm:spPr/>
      <dgm:t>
        <a:bodyPr/>
        <a:lstStyle/>
        <a:p>
          <a:endParaRPr lang="en-US"/>
        </a:p>
      </dgm:t>
    </dgm:pt>
    <dgm:pt modelId="{7AEA24B1-C5E5-464D-B7E4-A0062B4F95A7}">
      <dgm:prSet phldrT="[Text]"/>
      <dgm:spPr/>
      <dgm:t>
        <a:bodyPr/>
        <a:lstStyle/>
        <a:p>
          <a:r>
            <a:rPr lang="en-US" dirty="0" smtClean="0"/>
            <a:t>Desire2Learn</a:t>
          </a:r>
          <a:endParaRPr lang="en-US" dirty="0"/>
        </a:p>
      </dgm:t>
    </dgm:pt>
    <dgm:pt modelId="{CDFBA6E0-6829-A349-80B0-6B7C3E1F59F6}" type="parTrans" cxnId="{DFBDF629-E88C-F643-B9A7-E9E8FC2B1CE5}">
      <dgm:prSet/>
      <dgm:spPr/>
      <dgm:t>
        <a:bodyPr/>
        <a:lstStyle/>
        <a:p>
          <a:endParaRPr lang="en-US"/>
        </a:p>
      </dgm:t>
    </dgm:pt>
    <dgm:pt modelId="{54941681-B971-0A4C-A86C-85F3423014B8}" type="sibTrans" cxnId="{DFBDF629-E88C-F643-B9A7-E9E8FC2B1CE5}">
      <dgm:prSet/>
      <dgm:spPr/>
      <dgm:t>
        <a:bodyPr/>
        <a:lstStyle/>
        <a:p>
          <a:endParaRPr lang="en-US"/>
        </a:p>
      </dgm:t>
    </dgm:pt>
    <dgm:pt modelId="{A3650C0B-339D-AE4B-B742-941D52629F8C}">
      <dgm:prSet phldrT="[Text]"/>
      <dgm:spPr/>
      <dgm:t>
        <a:bodyPr/>
        <a:lstStyle/>
        <a:p>
          <a:endParaRPr lang="en-US" dirty="0"/>
        </a:p>
      </dgm:t>
    </dgm:pt>
    <dgm:pt modelId="{CD82589F-991A-8E43-9532-55E56A35A275}" type="parTrans" cxnId="{83CDA4A2-4974-384F-8140-2F06350D2735}">
      <dgm:prSet/>
      <dgm:spPr/>
      <dgm:t>
        <a:bodyPr/>
        <a:lstStyle/>
        <a:p>
          <a:endParaRPr lang="en-US"/>
        </a:p>
      </dgm:t>
    </dgm:pt>
    <dgm:pt modelId="{8FD3DDA3-4058-1648-A54F-6228B6B4D66E}" type="sibTrans" cxnId="{83CDA4A2-4974-384F-8140-2F06350D2735}">
      <dgm:prSet/>
      <dgm:spPr/>
      <dgm:t>
        <a:bodyPr/>
        <a:lstStyle/>
        <a:p>
          <a:endParaRPr lang="en-US"/>
        </a:p>
      </dgm:t>
    </dgm:pt>
    <dgm:pt modelId="{3BD04E7B-C929-384F-8FF3-270DF721D96D}" type="pres">
      <dgm:prSet presAssocID="{CCDA9A47-BD08-3845-A800-51939AA08C5D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0F968A8-9D2B-E64C-A275-72A8D987F66C}" type="pres">
      <dgm:prSet presAssocID="{43BCB0A8-CD33-CA47-B118-07FFC5D57475}" presName="centerShape" presStyleLbl="node0" presStyleIdx="0" presStyleCnt="1"/>
      <dgm:spPr/>
      <dgm:t>
        <a:bodyPr/>
        <a:lstStyle/>
        <a:p>
          <a:endParaRPr lang="en-US"/>
        </a:p>
      </dgm:t>
    </dgm:pt>
    <dgm:pt modelId="{80BA5DBD-9A02-0142-A5C0-CE587410B430}" type="pres">
      <dgm:prSet presAssocID="{FF84CA2A-0142-3640-9DDD-1814ACF40171}" presName="parTrans" presStyleLbl="bgSibTrans2D1" presStyleIdx="0" presStyleCnt="5"/>
      <dgm:spPr/>
      <dgm:t>
        <a:bodyPr/>
        <a:lstStyle/>
        <a:p>
          <a:endParaRPr lang="en-US"/>
        </a:p>
      </dgm:t>
    </dgm:pt>
    <dgm:pt modelId="{DEC56658-A002-5743-91B3-5701A6078D1D}" type="pres">
      <dgm:prSet presAssocID="{F4B64B21-3052-5447-A1DA-6CC3A51B6B6B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FD830D-6336-A34A-BE1C-05D872B7B81E}" type="pres">
      <dgm:prSet presAssocID="{E098538E-8811-944C-936B-8FDE932AB517}" presName="parTrans" presStyleLbl="bgSibTrans2D1" presStyleIdx="1" presStyleCnt="5"/>
      <dgm:spPr/>
      <dgm:t>
        <a:bodyPr/>
        <a:lstStyle/>
        <a:p>
          <a:endParaRPr lang="en-US"/>
        </a:p>
      </dgm:t>
    </dgm:pt>
    <dgm:pt modelId="{2A6E8A69-A453-6944-A56D-3395767D82BD}" type="pres">
      <dgm:prSet presAssocID="{7D5BE1E9-CED0-2346-8664-0B821FB5E5F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4A0716-8751-BA4D-A945-674C5980EC9C}" type="pres">
      <dgm:prSet presAssocID="{C5117F22-3D8E-564B-B9B1-A0D1E8244B33}" presName="parTrans" presStyleLbl="bgSibTrans2D1" presStyleIdx="2" presStyleCnt="5"/>
      <dgm:spPr/>
      <dgm:t>
        <a:bodyPr/>
        <a:lstStyle/>
        <a:p>
          <a:endParaRPr lang="en-US"/>
        </a:p>
      </dgm:t>
    </dgm:pt>
    <dgm:pt modelId="{8EFE2280-B302-EC48-903A-BA60638F1D9E}" type="pres">
      <dgm:prSet presAssocID="{B28D51F6-11D4-934B-8F2D-2CE94EE3F70E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36A33E-51D8-9549-8AD3-5D49323F9C69}" type="pres">
      <dgm:prSet presAssocID="{CDFBA6E0-6829-A349-80B0-6B7C3E1F59F6}" presName="parTrans" presStyleLbl="bgSibTrans2D1" presStyleIdx="3" presStyleCnt="5"/>
      <dgm:spPr/>
      <dgm:t>
        <a:bodyPr/>
        <a:lstStyle/>
        <a:p>
          <a:endParaRPr lang="en-US"/>
        </a:p>
      </dgm:t>
    </dgm:pt>
    <dgm:pt modelId="{846C970F-2A6D-6542-9FCC-FEC7E0DFC916}" type="pres">
      <dgm:prSet presAssocID="{7AEA24B1-C5E5-464D-B7E4-A0062B4F95A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FC7585-483F-5C4C-9F03-32E363D25995}" type="pres">
      <dgm:prSet presAssocID="{51B5F8F7-F2F1-7D48-9234-6E28F07F43C0}" presName="parTrans" presStyleLbl="bgSibTrans2D1" presStyleIdx="4" presStyleCnt="5"/>
      <dgm:spPr/>
      <dgm:t>
        <a:bodyPr/>
        <a:lstStyle/>
        <a:p>
          <a:endParaRPr lang="en-US"/>
        </a:p>
      </dgm:t>
    </dgm:pt>
    <dgm:pt modelId="{3FD53ABA-8A35-B945-9237-92EBFA1E6E9E}" type="pres">
      <dgm:prSet presAssocID="{B5623139-761B-2F42-B554-1B7DC4CADC0C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319A524-6D8D-214E-8944-6B3D8D077099}" type="presOf" srcId="{B28D51F6-11D4-934B-8F2D-2CE94EE3F70E}" destId="{8EFE2280-B302-EC48-903A-BA60638F1D9E}" srcOrd="0" destOrd="0" presId="urn:microsoft.com/office/officeart/2005/8/layout/radial4"/>
    <dgm:cxn modelId="{70286E38-B82E-7344-A848-AE9A04E8BFEC}" srcId="{43BCB0A8-CD33-CA47-B118-07FFC5D57475}" destId="{7D5BE1E9-CED0-2346-8664-0B821FB5E5FD}" srcOrd="1" destOrd="0" parTransId="{E098538E-8811-944C-936B-8FDE932AB517}" sibTransId="{F0F919FC-CAD2-8E4A-A819-47B7886F81BE}"/>
    <dgm:cxn modelId="{A8BE03AA-7877-564F-8709-4498ABFCEEBF}" type="presOf" srcId="{51B5F8F7-F2F1-7D48-9234-6E28F07F43C0}" destId="{C4FC7585-483F-5C4C-9F03-32E363D25995}" srcOrd="0" destOrd="0" presId="urn:microsoft.com/office/officeart/2005/8/layout/radial4"/>
    <dgm:cxn modelId="{3936748A-8302-6440-91A8-1300DECC1321}" type="presOf" srcId="{CDFBA6E0-6829-A349-80B0-6B7C3E1F59F6}" destId="{BC36A33E-51D8-9549-8AD3-5D49323F9C69}" srcOrd="0" destOrd="0" presId="urn:microsoft.com/office/officeart/2005/8/layout/radial4"/>
    <dgm:cxn modelId="{360859A0-B247-624A-B961-43F5C954588F}" type="presOf" srcId="{7AEA24B1-C5E5-464D-B7E4-A0062B4F95A7}" destId="{846C970F-2A6D-6542-9FCC-FEC7E0DFC916}" srcOrd="0" destOrd="0" presId="urn:microsoft.com/office/officeart/2005/8/layout/radial4"/>
    <dgm:cxn modelId="{A38449CE-B129-D848-86EB-ED37AEF4E36F}" type="presOf" srcId="{FF84CA2A-0142-3640-9DDD-1814ACF40171}" destId="{80BA5DBD-9A02-0142-A5C0-CE587410B430}" srcOrd="0" destOrd="0" presId="urn:microsoft.com/office/officeart/2005/8/layout/radial4"/>
    <dgm:cxn modelId="{A79C8635-E06F-FD41-96C1-909CE32FB282}" srcId="{CCDA9A47-BD08-3845-A800-51939AA08C5D}" destId="{43BCB0A8-CD33-CA47-B118-07FFC5D57475}" srcOrd="0" destOrd="0" parTransId="{6711CBB8-559C-E24B-9B14-8D594AE52598}" sibTransId="{57947365-C6E7-DA41-BE90-4DB334B54741}"/>
    <dgm:cxn modelId="{F525C5A1-82C6-C044-942A-A42F2AA8578E}" srcId="{43BCB0A8-CD33-CA47-B118-07FFC5D57475}" destId="{B5623139-761B-2F42-B554-1B7DC4CADC0C}" srcOrd="4" destOrd="0" parTransId="{51B5F8F7-F2F1-7D48-9234-6E28F07F43C0}" sibTransId="{F88DDE6D-32AA-C143-ABEC-96E1EFD49592}"/>
    <dgm:cxn modelId="{90B29AAC-B35B-3242-BC03-4AE8A9BB9258}" type="presOf" srcId="{B5623139-761B-2F42-B554-1B7DC4CADC0C}" destId="{3FD53ABA-8A35-B945-9237-92EBFA1E6E9E}" srcOrd="0" destOrd="0" presId="urn:microsoft.com/office/officeart/2005/8/layout/radial4"/>
    <dgm:cxn modelId="{DFBDF629-E88C-F643-B9A7-E9E8FC2B1CE5}" srcId="{43BCB0A8-CD33-CA47-B118-07FFC5D57475}" destId="{7AEA24B1-C5E5-464D-B7E4-A0062B4F95A7}" srcOrd="3" destOrd="0" parTransId="{CDFBA6E0-6829-A349-80B0-6B7C3E1F59F6}" sibTransId="{54941681-B971-0A4C-A86C-85F3423014B8}"/>
    <dgm:cxn modelId="{DF5F3AD6-FD2E-B24D-A069-0CDC901A414D}" type="presOf" srcId="{7D5BE1E9-CED0-2346-8664-0B821FB5E5FD}" destId="{2A6E8A69-A453-6944-A56D-3395767D82BD}" srcOrd="0" destOrd="0" presId="urn:microsoft.com/office/officeart/2005/8/layout/radial4"/>
    <dgm:cxn modelId="{060A8A60-404F-9147-840D-3E1C8E78E9F8}" srcId="{43BCB0A8-CD33-CA47-B118-07FFC5D57475}" destId="{B28D51F6-11D4-934B-8F2D-2CE94EE3F70E}" srcOrd="2" destOrd="0" parTransId="{C5117F22-3D8E-564B-B9B1-A0D1E8244B33}" sibTransId="{AF90734D-2270-334B-90A6-F42C0CD784C4}"/>
    <dgm:cxn modelId="{5A834FA6-D1B7-2046-8E07-F372487A0ED1}" type="presOf" srcId="{43BCB0A8-CD33-CA47-B118-07FFC5D57475}" destId="{D0F968A8-9D2B-E64C-A275-72A8D987F66C}" srcOrd="0" destOrd="0" presId="urn:microsoft.com/office/officeart/2005/8/layout/radial4"/>
    <dgm:cxn modelId="{DEF67210-FBCC-9540-A7F6-420627FE18C2}" srcId="{43BCB0A8-CD33-CA47-B118-07FFC5D57475}" destId="{F4B64B21-3052-5447-A1DA-6CC3A51B6B6B}" srcOrd="0" destOrd="0" parTransId="{FF84CA2A-0142-3640-9DDD-1814ACF40171}" sibTransId="{F53AF67D-F84A-FF4A-9EB7-37D91AAFFF70}"/>
    <dgm:cxn modelId="{1A2C792E-6074-1246-8EB3-355542ED8E88}" type="presOf" srcId="{C5117F22-3D8E-564B-B9B1-A0D1E8244B33}" destId="{CA4A0716-8751-BA4D-A945-674C5980EC9C}" srcOrd="0" destOrd="0" presId="urn:microsoft.com/office/officeart/2005/8/layout/radial4"/>
    <dgm:cxn modelId="{13960599-92FF-B044-BE8C-25BBCEB30F41}" type="presOf" srcId="{F4B64B21-3052-5447-A1DA-6CC3A51B6B6B}" destId="{DEC56658-A002-5743-91B3-5701A6078D1D}" srcOrd="0" destOrd="0" presId="urn:microsoft.com/office/officeart/2005/8/layout/radial4"/>
    <dgm:cxn modelId="{3E2A0317-0EB7-8141-BA73-E3F387E2578D}" type="presOf" srcId="{E098538E-8811-944C-936B-8FDE932AB517}" destId="{CBFD830D-6336-A34A-BE1C-05D872B7B81E}" srcOrd="0" destOrd="0" presId="urn:microsoft.com/office/officeart/2005/8/layout/radial4"/>
    <dgm:cxn modelId="{4A5C86B6-3C60-9B42-9D16-9CB6C7E60722}" type="presOf" srcId="{CCDA9A47-BD08-3845-A800-51939AA08C5D}" destId="{3BD04E7B-C929-384F-8FF3-270DF721D96D}" srcOrd="0" destOrd="0" presId="urn:microsoft.com/office/officeart/2005/8/layout/radial4"/>
    <dgm:cxn modelId="{83CDA4A2-4974-384F-8140-2F06350D2735}" srcId="{CCDA9A47-BD08-3845-A800-51939AA08C5D}" destId="{A3650C0B-339D-AE4B-B742-941D52629F8C}" srcOrd="1" destOrd="0" parTransId="{CD82589F-991A-8E43-9532-55E56A35A275}" sibTransId="{8FD3DDA3-4058-1648-A54F-6228B6B4D66E}"/>
    <dgm:cxn modelId="{7D4006FE-2E99-B942-8E49-391A14799561}" type="presParOf" srcId="{3BD04E7B-C929-384F-8FF3-270DF721D96D}" destId="{D0F968A8-9D2B-E64C-A275-72A8D987F66C}" srcOrd="0" destOrd="0" presId="urn:microsoft.com/office/officeart/2005/8/layout/radial4"/>
    <dgm:cxn modelId="{60BC9A8C-6FC0-9540-A089-220D923F7830}" type="presParOf" srcId="{3BD04E7B-C929-384F-8FF3-270DF721D96D}" destId="{80BA5DBD-9A02-0142-A5C0-CE587410B430}" srcOrd="1" destOrd="0" presId="urn:microsoft.com/office/officeart/2005/8/layout/radial4"/>
    <dgm:cxn modelId="{1DA61D4A-A594-4B4E-95F1-CB6C013873AC}" type="presParOf" srcId="{3BD04E7B-C929-384F-8FF3-270DF721D96D}" destId="{DEC56658-A002-5743-91B3-5701A6078D1D}" srcOrd="2" destOrd="0" presId="urn:microsoft.com/office/officeart/2005/8/layout/radial4"/>
    <dgm:cxn modelId="{B88FE3D8-8544-1F44-A98D-D6B6E17353BA}" type="presParOf" srcId="{3BD04E7B-C929-384F-8FF3-270DF721D96D}" destId="{CBFD830D-6336-A34A-BE1C-05D872B7B81E}" srcOrd="3" destOrd="0" presId="urn:microsoft.com/office/officeart/2005/8/layout/radial4"/>
    <dgm:cxn modelId="{142129DE-E7F5-5141-98D4-4828A59CA049}" type="presParOf" srcId="{3BD04E7B-C929-384F-8FF3-270DF721D96D}" destId="{2A6E8A69-A453-6944-A56D-3395767D82BD}" srcOrd="4" destOrd="0" presId="urn:microsoft.com/office/officeart/2005/8/layout/radial4"/>
    <dgm:cxn modelId="{08917A0A-E732-E248-A4CA-1DCA9266AD71}" type="presParOf" srcId="{3BD04E7B-C929-384F-8FF3-270DF721D96D}" destId="{CA4A0716-8751-BA4D-A945-674C5980EC9C}" srcOrd="5" destOrd="0" presId="urn:microsoft.com/office/officeart/2005/8/layout/radial4"/>
    <dgm:cxn modelId="{25D33ACE-D301-A845-A85A-5DD230BC69B2}" type="presParOf" srcId="{3BD04E7B-C929-384F-8FF3-270DF721D96D}" destId="{8EFE2280-B302-EC48-903A-BA60638F1D9E}" srcOrd="6" destOrd="0" presId="urn:microsoft.com/office/officeart/2005/8/layout/radial4"/>
    <dgm:cxn modelId="{45C552A6-C17B-A744-AA86-ECFBBF813A44}" type="presParOf" srcId="{3BD04E7B-C929-384F-8FF3-270DF721D96D}" destId="{BC36A33E-51D8-9549-8AD3-5D49323F9C69}" srcOrd="7" destOrd="0" presId="urn:microsoft.com/office/officeart/2005/8/layout/radial4"/>
    <dgm:cxn modelId="{C355DC48-6328-464D-8E77-9567399C7B90}" type="presParOf" srcId="{3BD04E7B-C929-384F-8FF3-270DF721D96D}" destId="{846C970F-2A6D-6542-9FCC-FEC7E0DFC916}" srcOrd="8" destOrd="0" presId="urn:microsoft.com/office/officeart/2005/8/layout/radial4"/>
    <dgm:cxn modelId="{1155CC92-F544-9E4C-8E16-E89AAE73AC87}" type="presParOf" srcId="{3BD04E7B-C929-384F-8FF3-270DF721D96D}" destId="{C4FC7585-483F-5C4C-9F03-32E363D25995}" srcOrd="9" destOrd="0" presId="urn:microsoft.com/office/officeart/2005/8/layout/radial4"/>
    <dgm:cxn modelId="{87B314CF-6565-3B44-BB00-B6E3FB2C9C98}" type="presParOf" srcId="{3BD04E7B-C929-384F-8FF3-270DF721D96D}" destId="{3FD53ABA-8A35-B945-9237-92EBFA1E6E9E}" srcOrd="10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6579410-EC39-5041-A6C6-1A9E947E9C1C}" type="doc">
      <dgm:prSet loTypeId="urn:microsoft.com/office/officeart/2005/8/layout/radial4" loCatId="" qsTypeId="urn:microsoft.com/office/officeart/2005/8/quickstyle/3D4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55CB9B9-5C3C-B841-BA21-AC501F2CEC2B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Tool</a:t>
          </a:r>
          <a:endParaRPr lang="en-US" dirty="0"/>
        </a:p>
      </dgm:t>
    </dgm:pt>
    <dgm:pt modelId="{5EDD2615-1F07-2F47-96F0-91BD738D2F2F}" type="parTrans" cxnId="{E14D2D68-5E89-574D-B958-98A2FCDEEFB9}">
      <dgm:prSet/>
      <dgm:spPr/>
      <dgm:t>
        <a:bodyPr/>
        <a:lstStyle/>
        <a:p>
          <a:endParaRPr lang="en-US"/>
        </a:p>
      </dgm:t>
    </dgm:pt>
    <dgm:pt modelId="{6BDD9333-D122-164D-A0EE-349250E50463}" type="sibTrans" cxnId="{E14D2D68-5E89-574D-B958-98A2FCDEEFB9}">
      <dgm:prSet/>
      <dgm:spPr/>
      <dgm:t>
        <a:bodyPr/>
        <a:lstStyle/>
        <a:p>
          <a:endParaRPr lang="en-US"/>
        </a:p>
      </dgm:t>
    </dgm:pt>
    <dgm:pt modelId="{C8F2E085-22E7-2F44-AA9F-F76A749A1798}">
      <dgm:prSet phldrT="[Text]"/>
      <dgm:spPr/>
      <dgm:t>
        <a:bodyPr/>
        <a:lstStyle/>
        <a:p>
          <a:r>
            <a:rPr lang="en-US" dirty="0" smtClean="0"/>
            <a:t>Canvas</a:t>
          </a:r>
          <a:endParaRPr lang="en-US" dirty="0"/>
        </a:p>
      </dgm:t>
    </dgm:pt>
    <dgm:pt modelId="{413F8261-0976-044D-9280-8B391D6D8896}" type="parTrans" cxnId="{39C31DD7-8E7C-B241-B403-B7C69BC447ED}">
      <dgm:prSet/>
      <dgm:spPr/>
      <dgm:t>
        <a:bodyPr/>
        <a:lstStyle/>
        <a:p>
          <a:endParaRPr lang="en-US"/>
        </a:p>
      </dgm:t>
    </dgm:pt>
    <dgm:pt modelId="{682824D1-A6AE-A749-9CD7-9F9AEE76112D}" type="sibTrans" cxnId="{39C31DD7-8E7C-B241-B403-B7C69BC447ED}">
      <dgm:prSet/>
      <dgm:spPr/>
      <dgm:t>
        <a:bodyPr/>
        <a:lstStyle/>
        <a:p>
          <a:endParaRPr lang="en-US"/>
        </a:p>
      </dgm:t>
    </dgm:pt>
    <dgm:pt modelId="{77BCD085-0391-564D-BA71-2B739BC15382}" type="pres">
      <dgm:prSet presAssocID="{06579410-EC39-5041-A6C6-1A9E947E9C1C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16A8241-2A3B-A54C-BD22-7E410FBCBD56}" type="pres">
      <dgm:prSet presAssocID="{355CB9B9-5C3C-B841-BA21-AC501F2CEC2B}" presName="centerShape" presStyleLbl="node0" presStyleIdx="0" presStyleCnt="1" custScaleX="61998" custScaleY="61998" custLinFactNeighborX="830" custLinFactNeighborY="-9440"/>
      <dgm:spPr/>
      <dgm:t>
        <a:bodyPr/>
        <a:lstStyle/>
        <a:p>
          <a:endParaRPr lang="en-US"/>
        </a:p>
      </dgm:t>
    </dgm:pt>
    <dgm:pt modelId="{11CEC778-C026-5646-B391-E3A9CC1ABB20}" type="pres">
      <dgm:prSet presAssocID="{413F8261-0976-044D-9280-8B391D6D8896}" presName="parTrans" presStyleLbl="bgSibTrans2D1" presStyleIdx="0" presStyleCnt="1" custAng="147598" custScaleX="49361" custLinFactNeighborX="2871" custLinFactNeighborY="43525"/>
      <dgm:spPr/>
      <dgm:t>
        <a:bodyPr/>
        <a:lstStyle/>
        <a:p>
          <a:endParaRPr lang="en-US"/>
        </a:p>
      </dgm:t>
    </dgm:pt>
    <dgm:pt modelId="{CC613954-955E-B746-AEE4-EDB0EB2D4782}" type="pres">
      <dgm:prSet presAssocID="{C8F2E085-22E7-2F44-AA9F-F76A749A1798}" presName="node" presStyleLbl="node1" presStyleIdx="0" presStyleCnt="1" custScaleY="78085" custRadScaleRad="110903" custRadScaleInc="-6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DCAF494-EB64-9C46-9D44-D81AF0794FE2}" type="presOf" srcId="{413F8261-0976-044D-9280-8B391D6D8896}" destId="{11CEC778-C026-5646-B391-E3A9CC1ABB20}" srcOrd="0" destOrd="0" presId="urn:microsoft.com/office/officeart/2005/8/layout/radial4"/>
    <dgm:cxn modelId="{39C31DD7-8E7C-B241-B403-B7C69BC447ED}" srcId="{355CB9B9-5C3C-B841-BA21-AC501F2CEC2B}" destId="{C8F2E085-22E7-2F44-AA9F-F76A749A1798}" srcOrd="0" destOrd="0" parTransId="{413F8261-0976-044D-9280-8B391D6D8896}" sibTransId="{682824D1-A6AE-A749-9CD7-9F9AEE76112D}"/>
    <dgm:cxn modelId="{C5277E1C-5F7A-E446-9A3A-0B6D44863D6A}" type="presOf" srcId="{06579410-EC39-5041-A6C6-1A9E947E9C1C}" destId="{77BCD085-0391-564D-BA71-2B739BC15382}" srcOrd="0" destOrd="0" presId="urn:microsoft.com/office/officeart/2005/8/layout/radial4"/>
    <dgm:cxn modelId="{C61BA103-FCFC-DF46-92F8-F7BC74F0BEDB}" type="presOf" srcId="{355CB9B9-5C3C-B841-BA21-AC501F2CEC2B}" destId="{A16A8241-2A3B-A54C-BD22-7E410FBCBD56}" srcOrd="0" destOrd="0" presId="urn:microsoft.com/office/officeart/2005/8/layout/radial4"/>
    <dgm:cxn modelId="{E14D2D68-5E89-574D-B958-98A2FCDEEFB9}" srcId="{06579410-EC39-5041-A6C6-1A9E947E9C1C}" destId="{355CB9B9-5C3C-B841-BA21-AC501F2CEC2B}" srcOrd="0" destOrd="0" parTransId="{5EDD2615-1F07-2F47-96F0-91BD738D2F2F}" sibTransId="{6BDD9333-D122-164D-A0EE-349250E50463}"/>
    <dgm:cxn modelId="{748C9CE0-AB67-EB45-B025-6F5E6482C6E9}" type="presOf" srcId="{C8F2E085-22E7-2F44-AA9F-F76A749A1798}" destId="{CC613954-955E-B746-AEE4-EDB0EB2D4782}" srcOrd="0" destOrd="0" presId="urn:microsoft.com/office/officeart/2005/8/layout/radial4"/>
    <dgm:cxn modelId="{0738639F-1DCA-D247-9449-2A4981C5D5DD}" type="presParOf" srcId="{77BCD085-0391-564D-BA71-2B739BC15382}" destId="{A16A8241-2A3B-A54C-BD22-7E410FBCBD56}" srcOrd="0" destOrd="0" presId="urn:microsoft.com/office/officeart/2005/8/layout/radial4"/>
    <dgm:cxn modelId="{A1844A93-1A79-C747-9BFA-3789F32A77E0}" type="presParOf" srcId="{77BCD085-0391-564D-BA71-2B739BC15382}" destId="{11CEC778-C026-5646-B391-E3A9CC1ABB20}" srcOrd="1" destOrd="0" presId="urn:microsoft.com/office/officeart/2005/8/layout/radial4"/>
    <dgm:cxn modelId="{573602F0-06F2-5943-9783-D5009CD9D72E}" type="presParOf" srcId="{77BCD085-0391-564D-BA71-2B739BC15382}" destId="{CC613954-955E-B746-AEE4-EDB0EB2D4782}" srcOrd="2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6579410-EC39-5041-A6C6-1A9E947E9C1C}" type="doc">
      <dgm:prSet loTypeId="urn:microsoft.com/office/officeart/2005/8/layout/radial4" loCatId="" qsTypeId="urn:microsoft.com/office/officeart/2005/8/quickstyle/3D4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55CB9B9-5C3C-B841-BA21-AC501F2CEC2B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Tool</a:t>
          </a:r>
          <a:endParaRPr lang="en-US" dirty="0"/>
        </a:p>
      </dgm:t>
    </dgm:pt>
    <dgm:pt modelId="{5EDD2615-1F07-2F47-96F0-91BD738D2F2F}" type="parTrans" cxnId="{E14D2D68-5E89-574D-B958-98A2FCDEEFB9}">
      <dgm:prSet/>
      <dgm:spPr/>
      <dgm:t>
        <a:bodyPr/>
        <a:lstStyle/>
        <a:p>
          <a:endParaRPr lang="en-US"/>
        </a:p>
      </dgm:t>
    </dgm:pt>
    <dgm:pt modelId="{6BDD9333-D122-164D-A0EE-349250E50463}" type="sibTrans" cxnId="{E14D2D68-5E89-574D-B958-98A2FCDEEFB9}">
      <dgm:prSet/>
      <dgm:spPr/>
      <dgm:t>
        <a:bodyPr/>
        <a:lstStyle/>
        <a:p>
          <a:endParaRPr lang="en-US"/>
        </a:p>
      </dgm:t>
    </dgm:pt>
    <dgm:pt modelId="{C8F2E085-22E7-2F44-AA9F-F76A749A1798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Sakai</a:t>
          </a:r>
          <a:endParaRPr lang="en-US" dirty="0"/>
        </a:p>
      </dgm:t>
    </dgm:pt>
    <dgm:pt modelId="{413F8261-0976-044D-9280-8B391D6D8896}" type="parTrans" cxnId="{39C31DD7-8E7C-B241-B403-B7C69BC447ED}">
      <dgm:prSet/>
      <dgm:spPr>
        <a:solidFill>
          <a:schemeClr val="accent3"/>
        </a:solidFill>
      </dgm:spPr>
      <dgm:t>
        <a:bodyPr/>
        <a:lstStyle/>
        <a:p>
          <a:endParaRPr lang="en-US"/>
        </a:p>
      </dgm:t>
    </dgm:pt>
    <dgm:pt modelId="{682824D1-A6AE-A749-9CD7-9F9AEE76112D}" type="sibTrans" cxnId="{39C31DD7-8E7C-B241-B403-B7C69BC447ED}">
      <dgm:prSet/>
      <dgm:spPr/>
      <dgm:t>
        <a:bodyPr/>
        <a:lstStyle/>
        <a:p>
          <a:endParaRPr lang="en-US"/>
        </a:p>
      </dgm:t>
    </dgm:pt>
    <dgm:pt modelId="{77BCD085-0391-564D-BA71-2B739BC15382}" type="pres">
      <dgm:prSet presAssocID="{06579410-EC39-5041-A6C6-1A9E947E9C1C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16A8241-2A3B-A54C-BD22-7E410FBCBD56}" type="pres">
      <dgm:prSet presAssocID="{355CB9B9-5C3C-B841-BA21-AC501F2CEC2B}" presName="centerShape" presStyleLbl="node0" presStyleIdx="0" presStyleCnt="1" custScaleX="61998" custScaleY="61998" custLinFactNeighborX="830" custLinFactNeighborY="-9440"/>
      <dgm:spPr/>
      <dgm:t>
        <a:bodyPr/>
        <a:lstStyle/>
        <a:p>
          <a:endParaRPr lang="en-US"/>
        </a:p>
      </dgm:t>
    </dgm:pt>
    <dgm:pt modelId="{11CEC778-C026-5646-B391-E3A9CC1ABB20}" type="pres">
      <dgm:prSet presAssocID="{413F8261-0976-044D-9280-8B391D6D8896}" presName="parTrans" presStyleLbl="bgSibTrans2D1" presStyleIdx="0" presStyleCnt="1" custAng="147598" custScaleX="49361" custLinFactNeighborX="2871" custLinFactNeighborY="43525"/>
      <dgm:spPr/>
      <dgm:t>
        <a:bodyPr/>
        <a:lstStyle/>
        <a:p>
          <a:endParaRPr lang="en-US"/>
        </a:p>
      </dgm:t>
    </dgm:pt>
    <dgm:pt modelId="{CC613954-955E-B746-AEE4-EDB0EB2D4782}" type="pres">
      <dgm:prSet presAssocID="{C8F2E085-22E7-2F44-AA9F-F76A749A1798}" presName="node" presStyleLbl="node1" presStyleIdx="0" presStyleCnt="1" custScaleY="78085" custRadScaleRad="110903" custRadScaleInc="-6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9C31DD7-8E7C-B241-B403-B7C69BC447ED}" srcId="{355CB9B9-5C3C-B841-BA21-AC501F2CEC2B}" destId="{C8F2E085-22E7-2F44-AA9F-F76A749A1798}" srcOrd="0" destOrd="0" parTransId="{413F8261-0976-044D-9280-8B391D6D8896}" sibTransId="{682824D1-A6AE-A749-9CD7-9F9AEE76112D}"/>
    <dgm:cxn modelId="{CAE8F237-EB72-A94B-88C3-1FBDE275EC71}" type="presOf" srcId="{355CB9B9-5C3C-B841-BA21-AC501F2CEC2B}" destId="{A16A8241-2A3B-A54C-BD22-7E410FBCBD56}" srcOrd="0" destOrd="0" presId="urn:microsoft.com/office/officeart/2005/8/layout/radial4"/>
    <dgm:cxn modelId="{2E63F95D-E0BB-4848-BAF8-C5D121FC8B0A}" type="presOf" srcId="{413F8261-0976-044D-9280-8B391D6D8896}" destId="{11CEC778-C026-5646-B391-E3A9CC1ABB20}" srcOrd="0" destOrd="0" presId="urn:microsoft.com/office/officeart/2005/8/layout/radial4"/>
    <dgm:cxn modelId="{90FA3731-C6DC-0F47-8407-0AB3F54ACD89}" type="presOf" srcId="{06579410-EC39-5041-A6C6-1A9E947E9C1C}" destId="{77BCD085-0391-564D-BA71-2B739BC15382}" srcOrd="0" destOrd="0" presId="urn:microsoft.com/office/officeart/2005/8/layout/radial4"/>
    <dgm:cxn modelId="{925D7ECB-124D-9E48-A32A-EA3CDD874FCF}" type="presOf" srcId="{C8F2E085-22E7-2F44-AA9F-F76A749A1798}" destId="{CC613954-955E-B746-AEE4-EDB0EB2D4782}" srcOrd="0" destOrd="0" presId="urn:microsoft.com/office/officeart/2005/8/layout/radial4"/>
    <dgm:cxn modelId="{E14D2D68-5E89-574D-B958-98A2FCDEEFB9}" srcId="{06579410-EC39-5041-A6C6-1A9E947E9C1C}" destId="{355CB9B9-5C3C-B841-BA21-AC501F2CEC2B}" srcOrd="0" destOrd="0" parTransId="{5EDD2615-1F07-2F47-96F0-91BD738D2F2F}" sibTransId="{6BDD9333-D122-164D-A0EE-349250E50463}"/>
    <dgm:cxn modelId="{DC3BC8DD-887C-6C4F-9086-468C77B77D20}" type="presParOf" srcId="{77BCD085-0391-564D-BA71-2B739BC15382}" destId="{A16A8241-2A3B-A54C-BD22-7E410FBCBD56}" srcOrd="0" destOrd="0" presId="urn:microsoft.com/office/officeart/2005/8/layout/radial4"/>
    <dgm:cxn modelId="{F073CC78-5695-C947-83B9-A608D6D792AC}" type="presParOf" srcId="{77BCD085-0391-564D-BA71-2B739BC15382}" destId="{11CEC778-C026-5646-B391-E3A9CC1ABB20}" srcOrd="1" destOrd="0" presId="urn:microsoft.com/office/officeart/2005/8/layout/radial4"/>
    <dgm:cxn modelId="{F6A60D50-CFF6-2F40-95AC-1EC96A3741E8}" type="presParOf" srcId="{77BCD085-0391-564D-BA71-2B739BC15382}" destId="{CC613954-955E-B746-AEE4-EDB0EB2D4782}" srcOrd="2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6579410-EC39-5041-A6C6-1A9E947E9C1C}" type="doc">
      <dgm:prSet loTypeId="urn:microsoft.com/office/officeart/2005/8/layout/radial4" loCatId="" qsTypeId="urn:microsoft.com/office/officeart/2005/8/quickstyle/3D4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55CB9B9-5C3C-B841-BA21-AC501F2CEC2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Tool</a:t>
          </a:r>
          <a:endParaRPr lang="en-US" dirty="0"/>
        </a:p>
      </dgm:t>
    </dgm:pt>
    <dgm:pt modelId="{5EDD2615-1F07-2F47-96F0-91BD738D2F2F}" type="parTrans" cxnId="{E14D2D68-5E89-574D-B958-98A2FCDEEFB9}">
      <dgm:prSet/>
      <dgm:spPr/>
      <dgm:t>
        <a:bodyPr/>
        <a:lstStyle/>
        <a:p>
          <a:endParaRPr lang="en-US"/>
        </a:p>
      </dgm:t>
    </dgm:pt>
    <dgm:pt modelId="{6BDD9333-D122-164D-A0EE-349250E50463}" type="sibTrans" cxnId="{E14D2D68-5E89-574D-B958-98A2FCDEEFB9}">
      <dgm:prSet/>
      <dgm:spPr/>
      <dgm:t>
        <a:bodyPr/>
        <a:lstStyle/>
        <a:p>
          <a:endParaRPr lang="en-US"/>
        </a:p>
      </dgm:t>
    </dgm:pt>
    <dgm:pt modelId="{C8F2E085-22E7-2F44-AA9F-F76A749A1798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Moodle</a:t>
          </a:r>
          <a:endParaRPr lang="en-US" dirty="0"/>
        </a:p>
      </dgm:t>
    </dgm:pt>
    <dgm:pt modelId="{413F8261-0976-044D-9280-8B391D6D8896}" type="parTrans" cxnId="{39C31DD7-8E7C-B241-B403-B7C69BC447ED}">
      <dgm:prSet/>
      <dgm:spPr>
        <a:solidFill>
          <a:schemeClr val="accent4"/>
        </a:solidFill>
      </dgm:spPr>
      <dgm:t>
        <a:bodyPr/>
        <a:lstStyle/>
        <a:p>
          <a:endParaRPr lang="en-US"/>
        </a:p>
      </dgm:t>
    </dgm:pt>
    <dgm:pt modelId="{682824D1-A6AE-A749-9CD7-9F9AEE76112D}" type="sibTrans" cxnId="{39C31DD7-8E7C-B241-B403-B7C69BC447ED}">
      <dgm:prSet/>
      <dgm:spPr/>
      <dgm:t>
        <a:bodyPr/>
        <a:lstStyle/>
        <a:p>
          <a:endParaRPr lang="en-US"/>
        </a:p>
      </dgm:t>
    </dgm:pt>
    <dgm:pt modelId="{77BCD085-0391-564D-BA71-2B739BC15382}" type="pres">
      <dgm:prSet presAssocID="{06579410-EC39-5041-A6C6-1A9E947E9C1C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16A8241-2A3B-A54C-BD22-7E410FBCBD56}" type="pres">
      <dgm:prSet presAssocID="{355CB9B9-5C3C-B841-BA21-AC501F2CEC2B}" presName="centerShape" presStyleLbl="node0" presStyleIdx="0" presStyleCnt="1" custScaleX="61998" custScaleY="61998" custLinFactNeighborX="830" custLinFactNeighborY="-9440"/>
      <dgm:spPr/>
      <dgm:t>
        <a:bodyPr/>
        <a:lstStyle/>
        <a:p>
          <a:endParaRPr lang="en-US"/>
        </a:p>
      </dgm:t>
    </dgm:pt>
    <dgm:pt modelId="{11CEC778-C026-5646-B391-E3A9CC1ABB20}" type="pres">
      <dgm:prSet presAssocID="{413F8261-0976-044D-9280-8B391D6D8896}" presName="parTrans" presStyleLbl="bgSibTrans2D1" presStyleIdx="0" presStyleCnt="1" custAng="147598" custScaleX="49361" custLinFactNeighborX="2871" custLinFactNeighborY="43525"/>
      <dgm:spPr/>
      <dgm:t>
        <a:bodyPr/>
        <a:lstStyle/>
        <a:p>
          <a:endParaRPr lang="en-US"/>
        </a:p>
      </dgm:t>
    </dgm:pt>
    <dgm:pt modelId="{CC613954-955E-B746-AEE4-EDB0EB2D4782}" type="pres">
      <dgm:prSet presAssocID="{C8F2E085-22E7-2F44-AA9F-F76A749A1798}" presName="node" presStyleLbl="node1" presStyleIdx="0" presStyleCnt="1" custScaleY="78085" custRadScaleRad="110903" custRadScaleInc="-6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9C31DD7-8E7C-B241-B403-B7C69BC447ED}" srcId="{355CB9B9-5C3C-B841-BA21-AC501F2CEC2B}" destId="{C8F2E085-22E7-2F44-AA9F-F76A749A1798}" srcOrd="0" destOrd="0" parTransId="{413F8261-0976-044D-9280-8B391D6D8896}" sibTransId="{682824D1-A6AE-A749-9CD7-9F9AEE76112D}"/>
    <dgm:cxn modelId="{E3C1C7D3-92DF-C74A-B629-1933145103E4}" type="presOf" srcId="{355CB9B9-5C3C-B841-BA21-AC501F2CEC2B}" destId="{A16A8241-2A3B-A54C-BD22-7E410FBCBD56}" srcOrd="0" destOrd="0" presId="urn:microsoft.com/office/officeart/2005/8/layout/radial4"/>
    <dgm:cxn modelId="{E14D2D68-5E89-574D-B958-98A2FCDEEFB9}" srcId="{06579410-EC39-5041-A6C6-1A9E947E9C1C}" destId="{355CB9B9-5C3C-B841-BA21-AC501F2CEC2B}" srcOrd="0" destOrd="0" parTransId="{5EDD2615-1F07-2F47-96F0-91BD738D2F2F}" sibTransId="{6BDD9333-D122-164D-A0EE-349250E50463}"/>
    <dgm:cxn modelId="{4CEA0E93-F49A-FD43-83C2-A4662A0AEF4F}" type="presOf" srcId="{06579410-EC39-5041-A6C6-1A9E947E9C1C}" destId="{77BCD085-0391-564D-BA71-2B739BC15382}" srcOrd="0" destOrd="0" presId="urn:microsoft.com/office/officeart/2005/8/layout/radial4"/>
    <dgm:cxn modelId="{41DD9498-B3AF-DA4F-A5AC-4D60C64C26EC}" type="presOf" srcId="{C8F2E085-22E7-2F44-AA9F-F76A749A1798}" destId="{CC613954-955E-B746-AEE4-EDB0EB2D4782}" srcOrd="0" destOrd="0" presId="urn:microsoft.com/office/officeart/2005/8/layout/radial4"/>
    <dgm:cxn modelId="{EF2F5193-5BD5-5A4C-AF66-71C394F0917B}" type="presOf" srcId="{413F8261-0976-044D-9280-8B391D6D8896}" destId="{11CEC778-C026-5646-B391-E3A9CC1ABB20}" srcOrd="0" destOrd="0" presId="urn:microsoft.com/office/officeart/2005/8/layout/radial4"/>
    <dgm:cxn modelId="{2CBF28D1-71E0-C640-89BC-104093ED29DF}" type="presParOf" srcId="{77BCD085-0391-564D-BA71-2B739BC15382}" destId="{A16A8241-2A3B-A54C-BD22-7E410FBCBD56}" srcOrd="0" destOrd="0" presId="urn:microsoft.com/office/officeart/2005/8/layout/radial4"/>
    <dgm:cxn modelId="{CBB11AA1-28BE-144C-8137-1A13A4708065}" type="presParOf" srcId="{77BCD085-0391-564D-BA71-2B739BC15382}" destId="{11CEC778-C026-5646-B391-E3A9CC1ABB20}" srcOrd="1" destOrd="0" presId="urn:microsoft.com/office/officeart/2005/8/layout/radial4"/>
    <dgm:cxn modelId="{3C0065A0-8D94-BE41-8E8A-11ED6EBC3B47}" type="presParOf" srcId="{77BCD085-0391-564D-BA71-2B739BC15382}" destId="{CC613954-955E-B746-AEE4-EDB0EB2D4782}" srcOrd="2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6579410-EC39-5041-A6C6-1A9E947E9C1C}" type="doc">
      <dgm:prSet loTypeId="urn:microsoft.com/office/officeart/2005/8/layout/radial4" loCatId="" qsTypeId="urn:microsoft.com/office/officeart/2005/8/quickstyle/3D4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55CB9B9-5C3C-B841-BA21-AC501F2CEC2B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/>
            <a:t>Tool</a:t>
          </a:r>
          <a:endParaRPr lang="en-US" dirty="0"/>
        </a:p>
      </dgm:t>
    </dgm:pt>
    <dgm:pt modelId="{5EDD2615-1F07-2F47-96F0-91BD738D2F2F}" type="parTrans" cxnId="{E14D2D68-5E89-574D-B958-98A2FCDEEFB9}">
      <dgm:prSet/>
      <dgm:spPr/>
      <dgm:t>
        <a:bodyPr/>
        <a:lstStyle/>
        <a:p>
          <a:endParaRPr lang="en-US"/>
        </a:p>
      </dgm:t>
    </dgm:pt>
    <dgm:pt modelId="{6BDD9333-D122-164D-A0EE-349250E50463}" type="sibTrans" cxnId="{E14D2D68-5E89-574D-B958-98A2FCDEEFB9}">
      <dgm:prSet/>
      <dgm:spPr/>
      <dgm:t>
        <a:bodyPr/>
        <a:lstStyle/>
        <a:p>
          <a:endParaRPr lang="en-US"/>
        </a:p>
      </dgm:t>
    </dgm:pt>
    <dgm:pt modelId="{C8F2E085-22E7-2F44-AA9F-F76A749A1798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/>
            <a:t>Desire2Learn</a:t>
          </a:r>
          <a:endParaRPr lang="en-US" dirty="0"/>
        </a:p>
      </dgm:t>
    </dgm:pt>
    <dgm:pt modelId="{413F8261-0976-044D-9280-8B391D6D8896}" type="parTrans" cxnId="{39C31DD7-8E7C-B241-B403-B7C69BC447ED}">
      <dgm:prSet/>
      <dgm:spPr>
        <a:solidFill>
          <a:schemeClr val="accent5"/>
        </a:solidFill>
      </dgm:spPr>
      <dgm:t>
        <a:bodyPr/>
        <a:lstStyle/>
        <a:p>
          <a:endParaRPr lang="en-US"/>
        </a:p>
      </dgm:t>
    </dgm:pt>
    <dgm:pt modelId="{682824D1-A6AE-A749-9CD7-9F9AEE76112D}" type="sibTrans" cxnId="{39C31DD7-8E7C-B241-B403-B7C69BC447ED}">
      <dgm:prSet/>
      <dgm:spPr/>
      <dgm:t>
        <a:bodyPr/>
        <a:lstStyle/>
        <a:p>
          <a:endParaRPr lang="en-US"/>
        </a:p>
      </dgm:t>
    </dgm:pt>
    <dgm:pt modelId="{77BCD085-0391-564D-BA71-2B739BC15382}" type="pres">
      <dgm:prSet presAssocID="{06579410-EC39-5041-A6C6-1A9E947E9C1C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16A8241-2A3B-A54C-BD22-7E410FBCBD56}" type="pres">
      <dgm:prSet presAssocID="{355CB9B9-5C3C-B841-BA21-AC501F2CEC2B}" presName="centerShape" presStyleLbl="node0" presStyleIdx="0" presStyleCnt="1" custScaleX="61998" custScaleY="61998" custLinFactNeighborX="830" custLinFactNeighborY="-9440"/>
      <dgm:spPr/>
      <dgm:t>
        <a:bodyPr/>
        <a:lstStyle/>
        <a:p>
          <a:endParaRPr lang="en-US"/>
        </a:p>
      </dgm:t>
    </dgm:pt>
    <dgm:pt modelId="{11CEC778-C026-5646-B391-E3A9CC1ABB20}" type="pres">
      <dgm:prSet presAssocID="{413F8261-0976-044D-9280-8B391D6D8896}" presName="parTrans" presStyleLbl="bgSibTrans2D1" presStyleIdx="0" presStyleCnt="1" custAng="147598" custScaleX="49361" custLinFactNeighborX="2871" custLinFactNeighborY="43525"/>
      <dgm:spPr/>
      <dgm:t>
        <a:bodyPr/>
        <a:lstStyle/>
        <a:p>
          <a:endParaRPr lang="en-US"/>
        </a:p>
      </dgm:t>
    </dgm:pt>
    <dgm:pt modelId="{CC613954-955E-B746-AEE4-EDB0EB2D4782}" type="pres">
      <dgm:prSet presAssocID="{C8F2E085-22E7-2F44-AA9F-F76A749A1798}" presName="node" presStyleLbl="node1" presStyleIdx="0" presStyleCnt="1" custScaleY="78085" custRadScaleRad="110903" custRadScaleInc="-6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9C31DD7-8E7C-B241-B403-B7C69BC447ED}" srcId="{355CB9B9-5C3C-B841-BA21-AC501F2CEC2B}" destId="{C8F2E085-22E7-2F44-AA9F-F76A749A1798}" srcOrd="0" destOrd="0" parTransId="{413F8261-0976-044D-9280-8B391D6D8896}" sibTransId="{682824D1-A6AE-A749-9CD7-9F9AEE76112D}"/>
    <dgm:cxn modelId="{EC10574F-5A35-CF45-AC8E-F1648CCF8AD0}" type="presOf" srcId="{355CB9B9-5C3C-B841-BA21-AC501F2CEC2B}" destId="{A16A8241-2A3B-A54C-BD22-7E410FBCBD56}" srcOrd="0" destOrd="0" presId="urn:microsoft.com/office/officeart/2005/8/layout/radial4"/>
    <dgm:cxn modelId="{600D9EC1-E864-4944-99D5-C1F68ED54A5D}" type="presOf" srcId="{C8F2E085-22E7-2F44-AA9F-F76A749A1798}" destId="{CC613954-955E-B746-AEE4-EDB0EB2D4782}" srcOrd="0" destOrd="0" presId="urn:microsoft.com/office/officeart/2005/8/layout/radial4"/>
    <dgm:cxn modelId="{B327A581-4EBE-5245-B542-4D671E6B8893}" type="presOf" srcId="{413F8261-0976-044D-9280-8B391D6D8896}" destId="{11CEC778-C026-5646-B391-E3A9CC1ABB20}" srcOrd="0" destOrd="0" presId="urn:microsoft.com/office/officeart/2005/8/layout/radial4"/>
    <dgm:cxn modelId="{8A13C990-8EE1-0142-9949-4199A1101D30}" type="presOf" srcId="{06579410-EC39-5041-A6C6-1A9E947E9C1C}" destId="{77BCD085-0391-564D-BA71-2B739BC15382}" srcOrd="0" destOrd="0" presId="urn:microsoft.com/office/officeart/2005/8/layout/radial4"/>
    <dgm:cxn modelId="{E14D2D68-5E89-574D-B958-98A2FCDEEFB9}" srcId="{06579410-EC39-5041-A6C6-1A9E947E9C1C}" destId="{355CB9B9-5C3C-B841-BA21-AC501F2CEC2B}" srcOrd="0" destOrd="0" parTransId="{5EDD2615-1F07-2F47-96F0-91BD738D2F2F}" sibTransId="{6BDD9333-D122-164D-A0EE-349250E50463}"/>
    <dgm:cxn modelId="{E469058D-46B0-674C-9A47-3BD7725B254F}" type="presParOf" srcId="{77BCD085-0391-564D-BA71-2B739BC15382}" destId="{A16A8241-2A3B-A54C-BD22-7E410FBCBD56}" srcOrd="0" destOrd="0" presId="urn:microsoft.com/office/officeart/2005/8/layout/radial4"/>
    <dgm:cxn modelId="{08BD5FAE-1802-114F-A1F0-00A8626196F1}" type="presParOf" srcId="{77BCD085-0391-564D-BA71-2B739BC15382}" destId="{11CEC778-C026-5646-B391-E3A9CC1ABB20}" srcOrd="1" destOrd="0" presId="urn:microsoft.com/office/officeart/2005/8/layout/radial4"/>
    <dgm:cxn modelId="{9E0B367E-2511-A04A-8FE4-9D41AC825BA9}" type="presParOf" srcId="{77BCD085-0391-564D-BA71-2B739BC15382}" destId="{CC613954-955E-B746-AEE4-EDB0EB2D4782}" srcOrd="2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6579410-EC39-5041-A6C6-1A9E947E9C1C}" type="doc">
      <dgm:prSet loTypeId="urn:microsoft.com/office/officeart/2005/8/layout/radial4" loCatId="" qsTypeId="urn:microsoft.com/office/officeart/2005/8/quickstyle/3D4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55CB9B9-5C3C-B841-BA21-AC501F2CEC2B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Tool</a:t>
          </a:r>
          <a:endParaRPr lang="en-US" dirty="0"/>
        </a:p>
      </dgm:t>
    </dgm:pt>
    <dgm:pt modelId="{5EDD2615-1F07-2F47-96F0-91BD738D2F2F}" type="parTrans" cxnId="{E14D2D68-5E89-574D-B958-98A2FCDEEFB9}">
      <dgm:prSet/>
      <dgm:spPr/>
      <dgm:t>
        <a:bodyPr/>
        <a:lstStyle/>
        <a:p>
          <a:endParaRPr lang="en-US"/>
        </a:p>
      </dgm:t>
    </dgm:pt>
    <dgm:pt modelId="{6BDD9333-D122-164D-A0EE-349250E50463}" type="sibTrans" cxnId="{E14D2D68-5E89-574D-B958-98A2FCDEEFB9}">
      <dgm:prSet/>
      <dgm:spPr/>
      <dgm:t>
        <a:bodyPr/>
        <a:lstStyle/>
        <a:p>
          <a:endParaRPr lang="en-US"/>
        </a:p>
      </dgm:t>
    </dgm:pt>
    <dgm:pt modelId="{C8F2E085-22E7-2F44-AA9F-F76A749A1798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Homegrown</a:t>
          </a:r>
          <a:endParaRPr lang="en-US" dirty="0"/>
        </a:p>
      </dgm:t>
    </dgm:pt>
    <dgm:pt modelId="{413F8261-0976-044D-9280-8B391D6D8896}" type="parTrans" cxnId="{39C31DD7-8E7C-B241-B403-B7C69BC447ED}">
      <dgm:prSet/>
      <dgm:spPr>
        <a:solidFill>
          <a:schemeClr val="accent6"/>
        </a:solidFill>
      </dgm:spPr>
      <dgm:t>
        <a:bodyPr/>
        <a:lstStyle/>
        <a:p>
          <a:endParaRPr lang="en-US"/>
        </a:p>
      </dgm:t>
    </dgm:pt>
    <dgm:pt modelId="{682824D1-A6AE-A749-9CD7-9F9AEE76112D}" type="sibTrans" cxnId="{39C31DD7-8E7C-B241-B403-B7C69BC447ED}">
      <dgm:prSet/>
      <dgm:spPr/>
      <dgm:t>
        <a:bodyPr/>
        <a:lstStyle/>
        <a:p>
          <a:endParaRPr lang="en-US"/>
        </a:p>
      </dgm:t>
    </dgm:pt>
    <dgm:pt modelId="{77BCD085-0391-564D-BA71-2B739BC15382}" type="pres">
      <dgm:prSet presAssocID="{06579410-EC39-5041-A6C6-1A9E947E9C1C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16A8241-2A3B-A54C-BD22-7E410FBCBD56}" type="pres">
      <dgm:prSet presAssocID="{355CB9B9-5C3C-B841-BA21-AC501F2CEC2B}" presName="centerShape" presStyleLbl="node0" presStyleIdx="0" presStyleCnt="1" custScaleX="61998" custScaleY="61998" custLinFactNeighborX="830" custLinFactNeighborY="-9440"/>
      <dgm:spPr/>
      <dgm:t>
        <a:bodyPr/>
        <a:lstStyle/>
        <a:p>
          <a:endParaRPr lang="en-US"/>
        </a:p>
      </dgm:t>
    </dgm:pt>
    <dgm:pt modelId="{11CEC778-C026-5646-B391-E3A9CC1ABB20}" type="pres">
      <dgm:prSet presAssocID="{413F8261-0976-044D-9280-8B391D6D8896}" presName="parTrans" presStyleLbl="bgSibTrans2D1" presStyleIdx="0" presStyleCnt="1" custAng="147598" custScaleX="49361" custLinFactNeighborX="2871" custLinFactNeighborY="43525"/>
      <dgm:spPr/>
      <dgm:t>
        <a:bodyPr/>
        <a:lstStyle/>
        <a:p>
          <a:endParaRPr lang="en-US"/>
        </a:p>
      </dgm:t>
    </dgm:pt>
    <dgm:pt modelId="{CC613954-955E-B746-AEE4-EDB0EB2D4782}" type="pres">
      <dgm:prSet presAssocID="{C8F2E085-22E7-2F44-AA9F-F76A749A1798}" presName="node" presStyleLbl="node1" presStyleIdx="0" presStyleCnt="1" custScaleY="78085" custRadScaleRad="110903" custRadScaleInc="-6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308FB9-E861-EA4D-9EAA-ED59C0428642}" type="presOf" srcId="{413F8261-0976-044D-9280-8B391D6D8896}" destId="{11CEC778-C026-5646-B391-E3A9CC1ABB20}" srcOrd="0" destOrd="0" presId="urn:microsoft.com/office/officeart/2005/8/layout/radial4"/>
    <dgm:cxn modelId="{CC77989A-F4B2-6343-BBED-B57645CBEB89}" type="presOf" srcId="{06579410-EC39-5041-A6C6-1A9E947E9C1C}" destId="{77BCD085-0391-564D-BA71-2B739BC15382}" srcOrd="0" destOrd="0" presId="urn:microsoft.com/office/officeart/2005/8/layout/radial4"/>
    <dgm:cxn modelId="{2EF2DB9B-3E32-8842-AA90-15F773D2C1D7}" type="presOf" srcId="{C8F2E085-22E7-2F44-AA9F-F76A749A1798}" destId="{CC613954-955E-B746-AEE4-EDB0EB2D4782}" srcOrd="0" destOrd="0" presId="urn:microsoft.com/office/officeart/2005/8/layout/radial4"/>
    <dgm:cxn modelId="{39C31DD7-8E7C-B241-B403-B7C69BC447ED}" srcId="{355CB9B9-5C3C-B841-BA21-AC501F2CEC2B}" destId="{C8F2E085-22E7-2F44-AA9F-F76A749A1798}" srcOrd="0" destOrd="0" parTransId="{413F8261-0976-044D-9280-8B391D6D8896}" sibTransId="{682824D1-A6AE-A749-9CD7-9F9AEE76112D}"/>
    <dgm:cxn modelId="{4731CDDB-91F4-5346-AAA1-E15BE18EC509}" type="presOf" srcId="{355CB9B9-5C3C-B841-BA21-AC501F2CEC2B}" destId="{A16A8241-2A3B-A54C-BD22-7E410FBCBD56}" srcOrd="0" destOrd="0" presId="urn:microsoft.com/office/officeart/2005/8/layout/radial4"/>
    <dgm:cxn modelId="{E14D2D68-5E89-574D-B958-98A2FCDEEFB9}" srcId="{06579410-EC39-5041-A6C6-1A9E947E9C1C}" destId="{355CB9B9-5C3C-B841-BA21-AC501F2CEC2B}" srcOrd="0" destOrd="0" parTransId="{5EDD2615-1F07-2F47-96F0-91BD738D2F2F}" sibTransId="{6BDD9333-D122-164D-A0EE-349250E50463}"/>
    <dgm:cxn modelId="{EE2411EB-957C-6F4D-837D-24242AF39980}" type="presParOf" srcId="{77BCD085-0391-564D-BA71-2B739BC15382}" destId="{A16A8241-2A3B-A54C-BD22-7E410FBCBD56}" srcOrd="0" destOrd="0" presId="urn:microsoft.com/office/officeart/2005/8/layout/radial4"/>
    <dgm:cxn modelId="{036027F1-1A7C-F246-B5DD-A37F9D359D4E}" type="presParOf" srcId="{77BCD085-0391-564D-BA71-2B739BC15382}" destId="{11CEC778-C026-5646-B391-E3A9CC1ABB20}" srcOrd="1" destOrd="0" presId="urn:microsoft.com/office/officeart/2005/8/layout/radial4"/>
    <dgm:cxn modelId="{2C172C7E-12E5-CF48-88DD-072200BDC994}" type="presParOf" srcId="{77BCD085-0391-564D-BA71-2B739BC15382}" destId="{CC613954-955E-B746-AEE4-EDB0EB2D4782}" srcOrd="2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CDA9A47-BD08-3845-A800-51939AA08C5D}" type="doc">
      <dgm:prSet loTypeId="urn:microsoft.com/office/officeart/2005/8/layout/radial4" loCatId="" qsTypeId="urn:microsoft.com/office/officeart/2005/8/quickstyle/3D9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3BCB0A8-CD33-CA47-B118-07FFC5D57475}">
      <dgm:prSet phldrT="[Text]"/>
      <dgm:spPr/>
      <dgm:t>
        <a:bodyPr/>
        <a:lstStyle/>
        <a:p>
          <a:endParaRPr lang="en-US" dirty="0"/>
        </a:p>
      </dgm:t>
    </dgm:pt>
    <dgm:pt modelId="{6711CBB8-559C-E24B-9B14-8D594AE52598}" type="parTrans" cxnId="{A79C8635-E06F-FD41-96C1-909CE32FB282}">
      <dgm:prSet/>
      <dgm:spPr/>
      <dgm:t>
        <a:bodyPr/>
        <a:lstStyle/>
        <a:p>
          <a:endParaRPr lang="en-US"/>
        </a:p>
      </dgm:t>
    </dgm:pt>
    <dgm:pt modelId="{57947365-C6E7-DA41-BE90-4DB334B54741}" type="sibTrans" cxnId="{A79C8635-E06F-FD41-96C1-909CE32FB282}">
      <dgm:prSet/>
      <dgm:spPr/>
      <dgm:t>
        <a:bodyPr/>
        <a:lstStyle/>
        <a:p>
          <a:endParaRPr lang="en-US"/>
        </a:p>
      </dgm:t>
    </dgm:pt>
    <dgm:pt modelId="{F4B64B21-3052-5447-A1DA-6CC3A51B6B6B}">
      <dgm:prSet phldrT="[Text]"/>
      <dgm:spPr/>
      <dgm:t>
        <a:bodyPr/>
        <a:lstStyle/>
        <a:p>
          <a:endParaRPr lang="en-US" dirty="0"/>
        </a:p>
      </dgm:t>
    </dgm:pt>
    <dgm:pt modelId="{FF84CA2A-0142-3640-9DDD-1814ACF40171}" type="parTrans" cxnId="{DEF67210-FBCC-9540-A7F6-420627FE18C2}">
      <dgm:prSet/>
      <dgm:spPr/>
      <dgm:t>
        <a:bodyPr/>
        <a:lstStyle/>
        <a:p>
          <a:endParaRPr lang="en-US"/>
        </a:p>
      </dgm:t>
    </dgm:pt>
    <dgm:pt modelId="{F53AF67D-F84A-FF4A-9EB7-37D91AAFFF70}" type="sibTrans" cxnId="{DEF67210-FBCC-9540-A7F6-420627FE18C2}">
      <dgm:prSet/>
      <dgm:spPr/>
      <dgm:t>
        <a:bodyPr/>
        <a:lstStyle/>
        <a:p>
          <a:endParaRPr lang="en-US"/>
        </a:p>
      </dgm:t>
    </dgm:pt>
    <dgm:pt modelId="{7D5BE1E9-CED0-2346-8664-0B821FB5E5FD}">
      <dgm:prSet phldrT="[Text]"/>
      <dgm:spPr/>
      <dgm:t>
        <a:bodyPr/>
        <a:lstStyle/>
        <a:p>
          <a:endParaRPr lang="en-US" dirty="0"/>
        </a:p>
      </dgm:t>
    </dgm:pt>
    <dgm:pt modelId="{E098538E-8811-944C-936B-8FDE932AB517}" type="parTrans" cxnId="{70286E38-B82E-7344-A848-AE9A04E8BFEC}">
      <dgm:prSet/>
      <dgm:spPr/>
      <dgm:t>
        <a:bodyPr/>
        <a:lstStyle/>
        <a:p>
          <a:endParaRPr lang="en-US"/>
        </a:p>
      </dgm:t>
    </dgm:pt>
    <dgm:pt modelId="{F0F919FC-CAD2-8E4A-A819-47B7886F81BE}" type="sibTrans" cxnId="{70286E38-B82E-7344-A848-AE9A04E8BFEC}">
      <dgm:prSet/>
      <dgm:spPr/>
      <dgm:t>
        <a:bodyPr/>
        <a:lstStyle/>
        <a:p>
          <a:endParaRPr lang="en-US"/>
        </a:p>
      </dgm:t>
    </dgm:pt>
    <dgm:pt modelId="{B28D51F6-11D4-934B-8F2D-2CE94EE3F70E}">
      <dgm:prSet phldrT="[Text]"/>
      <dgm:spPr/>
      <dgm:t>
        <a:bodyPr/>
        <a:lstStyle/>
        <a:p>
          <a:endParaRPr lang="en-US" dirty="0"/>
        </a:p>
      </dgm:t>
    </dgm:pt>
    <dgm:pt modelId="{C5117F22-3D8E-564B-B9B1-A0D1E8244B33}" type="parTrans" cxnId="{060A8A60-404F-9147-840D-3E1C8E78E9F8}">
      <dgm:prSet/>
      <dgm:spPr/>
      <dgm:t>
        <a:bodyPr/>
        <a:lstStyle/>
        <a:p>
          <a:endParaRPr lang="en-US"/>
        </a:p>
      </dgm:t>
    </dgm:pt>
    <dgm:pt modelId="{AF90734D-2270-334B-90A6-F42C0CD784C4}" type="sibTrans" cxnId="{060A8A60-404F-9147-840D-3E1C8E78E9F8}">
      <dgm:prSet/>
      <dgm:spPr/>
      <dgm:t>
        <a:bodyPr/>
        <a:lstStyle/>
        <a:p>
          <a:endParaRPr lang="en-US"/>
        </a:p>
      </dgm:t>
    </dgm:pt>
    <dgm:pt modelId="{B5623139-761B-2F42-B554-1B7DC4CADC0C}">
      <dgm:prSet phldrT="[Text]"/>
      <dgm:spPr/>
      <dgm:t>
        <a:bodyPr/>
        <a:lstStyle/>
        <a:p>
          <a:endParaRPr lang="en-US" dirty="0"/>
        </a:p>
      </dgm:t>
    </dgm:pt>
    <dgm:pt modelId="{51B5F8F7-F2F1-7D48-9234-6E28F07F43C0}" type="parTrans" cxnId="{F525C5A1-82C6-C044-942A-A42F2AA8578E}">
      <dgm:prSet/>
      <dgm:spPr/>
      <dgm:t>
        <a:bodyPr/>
        <a:lstStyle/>
        <a:p>
          <a:endParaRPr lang="en-US"/>
        </a:p>
      </dgm:t>
    </dgm:pt>
    <dgm:pt modelId="{F88DDE6D-32AA-C143-ABEC-96E1EFD49592}" type="sibTrans" cxnId="{F525C5A1-82C6-C044-942A-A42F2AA8578E}">
      <dgm:prSet/>
      <dgm:spPr/>
      <dgm:t>
        <a:bodyPr/>
        <a:lstStyle/>
        <a:p>
          <a:endParaRPr lang="en-US"/>
        </a:p>
      </dgm:t>
    </dgm:pt>
    <dgm:pt modelId="{7AEA24B1-C5E5-464D-B7E4-A0062B4F95A7}">
      <dgm:prSet phldrT="[Text]"/>
      <dgm:spPr/>
      <dgm:t>
        <a:bodyPr/>
        <a:lstStyle/>
        <a:p>
          <a:endParaRPr lang="en-US" dirty="0"/>
        </a:p>
      </dgm:t>
    </dgm:pt>
    <dgm:pt modelId="{CDFBA6E0-6829-A349-80B0-6B7C3E1F59F6}" type="parTrans" cxnId="{DFBDF629-E88C-F643-B9A7-E9E8FC2B1CE5}">
      <dgm:prSet/>
      <dgm:spPr/>
      <dgm:t>
        <a:bodyPr/>
        <a:lstStyle/>
        <a:p>
          <a:endParaRPr lang="en-US"/>
        </a:p>
      </dgm:t>
    </dgm:pt>
    <dgm:pt modelId="{54941681-B971-0A4C-A86C-85F3423014B8}" type="sibTrans" cxnId="{DFBDF629-E88C-F643-B9A7-E9E8FC2B1CE5}">
      <dgm:prSet/>
      <dgm:spPr/>
      <dgm:t>
        <a:bodyPr/>
        <a:lstStyle/>
        <a:p>
          <a:endParaRPr lang="en-US"/>
        </a:p>
      </dgm:t>
    </dgm:pt>
    <dgm:pt modelId="{A3650C0B-339D-AE4B-B742-941D52629F8C}">
      <dgm:prSet phldrT="[Text]"/>
      <dgm:spPr/>
      <dgm:t>
        <a:bodyPr/>
        <a:lstStyle/>
        <a:p>
          <a:endParaRPr lang="en-US" dirty="0"/>
        </a:p>
      </dgm:t>
    </dgm:pt>
    <dgm:pt modelId="{CD82589F-991A-8E43-9532-55E56A35A275}" type="parTrans" cxnId="{83CDA4A2-4974-384F-8140-2F06350D2735}">
      <dgm:prSet/>
      <dgm:spPr/>
      <dgm:t>
        <a:bodyPr/>
        <a:lstStyle/>
        <a:p>
          <a:endParaRPr lang="en-US"/>
        </a:p>
      </dgm:t>
    </dgm:pt>
    <dgm:pt modelId="{8FD3DDA3-4058-1648-A54F-6228B6B4D66E}" type="sibTrans" cxnId="{83CDA4A2-4974-384F-8140-2F06350D2735}">
      <dgm:prSet/>
      <dgm:spPr/>
      <dgm:t>
        <a:bodyPr/>
        <a:lstStyle/>
        <a:p>
          <a:endParaRPr lang="en-US"/>
        </a:p>
      </dgm:t>
    </dgm:pt>
    <dgm:pt modelId="{3BD04E7B-C929-384F-8FF3-270DF721D96D}" type="pres">
      <dgm:prSet presAssocID="{CCDA9A47-BD08-3845-A800-51939AA08C5D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0F968A8-9D2B-E64C-A275-72A8D987F66C}" type="pres">
      <dgm:prSet presAssocID="{43BCB0A8-CD33-CA47-B118-07FFC5D57475}" presName="centerShape" presStyleLbl="node0" presStyleIdx="0" presStyleCnt="1"/>
      <dgm:spPr/>
      <dgm:t>
        <a:bodyPr/>
        <a:lstStyle/>
        <a:p>
          <a:endParaRPr lang="en-US"/>
        </a:p>
      </dgm:t>
    </dgm:pt>
    <dgm:pt modelId="{80BA5DBD-9A02-0142-A5C0-CE587410B430}" type="pres">
      <dgm:prSet presAssocID="{FF84CA2A-0142-3640-9DDD-1814ACF40171}" presName="parTrans" presStyleLbl="bgSibTrans2D1" presStyleIdx="0" presStyleCnt="5"/>
      <dgm:spPr/>
      <dgm:t>
        <a:bodyPr/>
        <a:lstStyle/>
        <a:p>
          <a:endParaRPr lang="en-US"/>
        </a:p>
      </dgm:t>
    </dgm:pt>
    <dgm:pt modelId="{DEC56658-A002-5743-91B3-5701A6078D1D}" type="pres">
      <dgm:prSet presAssocID="{F4B64B21-3052-5447-A1DA-6CC3A51B6B6B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FD830D-6336-A34A-BE1C-05D872B7B81E}" type="pres">
      <dgm:prSet presAssocID="{E098538E-8811-944C-936B-8FDE932AB517}" presName="parTrans" presStyleLbl="bgSibTrans2D1" presStyleIdx="1" presStyleCnt="5"/>
      <dgm:spPr/>
      <dgm:t>
        <a:bodyPr/>
        <a:lstStyle/>
        <a:p>
          <a:endParaRPr lang="en-US"/>
        </a:p>
      </dgm:t>
    </dgm:pt>
    <dgm:pt modelId="{2A6E8A69-A453-6944-A56D-3395767D82BD}" type="pres">
      <dgm:prSet presAssocID="{7D5BE1E9-CED0-2346-8664-0B821FB5E5F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4A0716-8751-BA4D-A945-674C5980EC9C}" type="pres">
      <dgm:prSet presAssocID="{C5117F22-3D8E-564B-B9B1-A0D1E8244B33}" presName="parTrans" presStyleLbl="bgSibTrans2D1" presStyleIdx="2" presStyleCnt="5"/>
      <dgm:spPr/>
      <dgm:t>
        <a:bodyPr/>
        <a:lstStyle/>
        <a:p>
          <a:endParaRPr lang="en-US"/>
        </a:p>
      </dgm:t>
    </dgm:pt>
    <dgm:pt modelId="{8EFE2280-B302-EC48-903A-BA60638F1D9E}" type="pres">
      <dgm:prSet presAssocID="{B28D51F6-11D4-934B-8F2D-2CE94EE3F70E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36A33E-51D8-9549-8AD3-5D49323F9C69}" type="pres">
      <dgm:prSet presAssocID="{CDFBA6E0-6829-A349-80B0-6B7C3E1F59F6}" presName="parTrans" presStyleLbl="bgSibTrans2D1" presStyleIdx="3" presStyleCnt="5"/>
      <dgm:spPr/>
      <dgm:t>
        <a:bodyPr/>
        <a:lstStyle/>
        <a:p>
          <a:endParaRPr lang="en-US"/>
        </a:p>
      </dgm:t>
    </dgm:pt>
    <dgm:pt modelId="{846C970F-2A6D-6542-9FCC-FEC7E0DFC916}" type="pres">
      <dgm:prSet presAssocID="{7AEA24B1-C5E5-464D-B7E4-A0062B4F95A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FC7585-483F-5C4C-9F03-32E363D25995}" type="pres">
      <dgm:prSet presAssocID="{51B5F8F7-F2F1-7D48-9234-6E28F07F43C0}" presName="parTrans" presStyleLbl="bgSibTrans2D1" presStyleIdx="4" presStyleCnt="5"/>
      <dgm:spPr/>
      <dgm:t>
        <a:bodyPr/>
        <a:lstStyle/>
        <a:p>
          <a:endParaRPr lang="en-US"/>
        </a:p>
      </dgm:t>
    </dgm:pt>
    <dgm:pt modelId="{3FD53ABA-8A35-B945-9237-92EBFA1E6E9E}" type="pres">
      <dgm:prSet presAssocID="{B5623139-761B-2F42-B554-1B7DC4CADC0C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0EC072D-BD4D-5C4E-AF9D-DD783B6AF21C}" type="presOf" srcId="{C5117F22-3D8E-564B-B9B1-A0D1E8244B33}" destId="{CA4A0716-8751-BA4D-A945-674C5980EC9C}" srcOrd="0" destOrd="0" presId="urn:microsoft.com/office/officeart/2005/8/layout/radial4"/>
    <dgm:cxn modelId="{7F588115-F34B-1947-A5C5-4E983AD8BA35}" type="presOf" srcId="{B28D51F6-11D4-934B-8F2D-2CE94EE3F70E}" destId="{8EFE2280-B302-EC48-903A-BA60638F1D9E}" srcOrd="0" destOrd="0" presId="urn:microsoft.com/office/officeart/2005/8/layout/radial4"/>
    <dgm:cxn modelId="{70286E38-B82E-7344-A848-AE9A04E8BFEC}" srcId="{43BCB0A8-CD33-CA47-B118-07FFC5D57475}" destId="{7D5BE1E9-CED0-2346-8664-0B821FB5E5FD}" srcOrd="1" destOrd="0" parTransId="{E098538E-8811-944C-936B-8FDE932AB517}" sibTransId="{F0F919FC-CAD2-8E4A-A819-47B7886F81BE}"/>
    <dgm:cxn modelId="{F64B30E2-A59B-D843-AF5F-51D437DCEEBA}" type="presOf" srcId="{E098538E-8811-944C-936B-8FDE932AB517}" destId="{CBFD830D-6336-A34A-BE1C-05D872B7B81E}" srcOrd="0" destOrd="0" presId="urn:microsoft.com/office/officeart/2005/8/layout/radial4"/>
    <dgm:cxn modelId="{8E98DF53-7DAA-214A-8EE8-656B24E83EBA}" type="presOf" srcId="{7AEA24B1-C5E5-464D-B7E4-A0062B4F95A7}" destId="{846C970F-2A6D-6542-9FCC-FEC7E0DFC916}" srcOrd="0" destOrd="0" presId="urn:microsoft.com/office/officeart/2005/8/layout/radial4"/>
    <dgm:cxn modelId="{8E23DEA2-DACA-9D4F-8276-EA5C9A3A0AEC}" type="presOf" srcId="{7D5BE1E9-CED0-2346-8664-0B821FB5E5FD}" destId="{2A6E8A69-A453-6944-A56D-3395767D82BD}" srcOrd="0" destOrd="0" presId="urn:microsoft.com/office/officeart/2005/8/layout/radial4"/>
    <dgm:cxn modelId="{B41D1280-C549-D94B-9768-D2D53D13C0D5}" type="presOf" srcId="{F4B64B21-3052-5447-A1DA-6CC3A51B6B6B}" destId="{DEC56658-A002-5743-91B3-5701A6078D1D}" srcOrd="0" destOrd="0" presId="urn:microsoft.com/office/officeart/2005/8/layout/radial4"/>
    <dgm:cxn modelId="{85E61B2A-F65B-7B47-BBCB-17BD0E3BC84E}" type="presOf" srcId="{43BCB0A8-CD33-CA47-B118-07FFC5D57475}" destId="{D0F968A8-9D2B-E64C-A275-72A8D987F66C}" srcOrd="0" destOrd="0" presId="urn:microsoft.com/office/officeart/2005/8/layout/radial4"/>
    <dgm:cxn modelId="{A79C8635-E06F-FD41-96C1-909CE32FB282}" srcId="{CCDA9A47-BD08-3845-A800-51939AA08C5D}" destId="{43BCB0A8-CD33-CA47-B118-07FFC5D57475}" srcOrd="0" destOrd="0" parTransId="{6711CBB8-559C-E24B-9B14-8D594AE52598}" sibTransId="{57947365-C6E7-DA41-BE90-4DB334B54741}"/>
    <dgm:cxn modelId="{F525C5A1-82C6-C044-942A-A42F2AA8578E}" srcId="{43BCB0A8-CD33-CA47-B118-07FFC5D57475}" destId="{B5623139-761B-2F42-B554-1B7DC4CADC0C}" srcOrd="4" destOrd="0" parTransId="{51B5F8F7-F2F1-7D48-9234-6E28F07F43C0}" sibTransId="{F88DDE6D-32AA-C143-ABEC-96E1EFD49592}"/>
    <dgm:cxn modelId="{D27F3E9C-DCCC-3245-94B7-843CC023FA64}" type="presOf" srcId="{51B5F8F7-F2F1-7D48-9234-6E28F07F43C0}" destId="{C4FC7585-483F-5C4C-9F03-32E363D25995}" srcOrd="0" destOrd="0" presId="urn:microsoft.com/office/officeart/2005/8/layout/radial4"/>
    <dgm:cxn modelId="{DFBDF629-E88C-F643-B9A7-E9E8FC2B1CE5}" srcId="{43BCB0A8-CD33-CA47-B118-07FFC5D57475}" destId="{7AEA24B1-C5E5-464D-B7E4-A0062B4F95A7}" srcOrd="3" destOrd="0" parTransId="{CDFBA6E0-6829-A349-80B0-6B7C3E1F59F6}" sibTransId="{54941681-B971-0A4C-A86C-85F3423014B8}"/>
    <dgm:cxn modelId="{060A8A60-404F-9147-840D-3E1C8E78E9F8}" srcId="{43BCB0A8-CD33-CA47-B118-07FFC5D57475}" destId="{B28D51F6-11D4-934B-8F2D-2CE94EE3F70E}" srcOrd="2" destOrd="0" parTransId="{C5117F22-3D8E-564B-B9B1-A0D1E8244B33}" sibTransId="{AF90734D-2270-334B-90A6-F42C0CD784C4}"/>
    <dgm:cxn modelId="{D81CEADB-0890-B141-9F95-4EC167992C3D}" type="presOf" srcId="{CDFBA6E0-6829-A349-80B0-6B7C3E1F59F6}" destId="{BC36A33E-51D8-9549-8AD3-5D49323F9C69}" srcOrd="0" destOrd="0" presId="urn:microsoft.com/office/officeart/2005/8/layout/radial4"/>
    <dgm:cxn modelId="{DEF67210-FBCC-9540-A7F6-420627FE18C2}" srcId="{43BCB0A8-CD33-CA47-B118-07FFC5D57475}" destId="{F4B64B21-3052-5447-A1DA-6CC3A51B6B6B}" srcOrd="0" destOrd="0" parTransId="{FF84CA2A-0142-3640-9DDD-1814ACF40171}" sibTransId="{F53AF67D-F84A-FF4A-9EB7-37D91AAFFF70}"/>
    <dgm:cxn modelId="{9A3190EF-D2F0-F947-BC83-9B8304582C83}" type="presOf" srcId="{CCDA9A47-BD08-3845-A800-51939AA08C5D}" destId="{3BD04E7B-C929-384F-8FF3-270DF721D96D}" srcOrd="0" destOrd="0" presId="urn:microsoft.com/office/officeart/2005/8/layout/radial4"/>
    <dgm:cxn modelId="{04267D24-2324-D44F-8E9A-8558C8464F4A}" type="presOf" srcId="{FF84CA2A-0142-3640-9DDD-1814ACF40171}" destId="{80BA5DBD-9A02-0142-A5C0-CE587410B430}" srcOrd="0" destOrd="0" presId="urn:microsoft.com/office/officeart/2005/8/layout/radial4"/>
    <dgm:cxn modelId="{83CDA4A2-4974-384F-8140-2F06350D2735}" srcId="{CCDA9A47-BD08-3845-A800-51939AA08C5D}" destId="{A3650C0B-339D-AE4B-B742-941D52629F8C}" srcOrd="1" destOrd="0" parTransId="{CD82589F-991A-8E43-9532-55E56A35A275}" sibTransId="{8FD3DDA3-4058-1648-A54F-6228B6B4D66E}"/>
    <dgm:cxn modelId="{8D27DFD5-B3A6-6943-9591-4CF37CC03B70}" type="presOf" srcId="{B5623139-761B-2F42-B554-1B7DC4CADC0C}" destId="{3FD53ABA-8A35-B945-9237-92EBFA1E6E9E}" srcOrd="0" destOrd="0" presId="urn:microsoft.com/office/officeart/2005/8/layout/radial4"/>
    <dgm:cxn modelId="{5C4BEE8A-4B03-5E46-BEE1-41AA3F581FF4}" type="presParOf" srcId="{3BD04E7B-C929-384F-8FF3-270DF721D96D}" destId="{D0F968A8-9D2B-E64C-A275-72A8D987F66C}" srcOrd="0" destOrd="0" presId="urn:microsoft.com/office/officeart/2005/8/layout/radial4"/>
    <dgm:cxn modelId="{1A978CC2-FC43-024C-B0D0-6CDA45F5F716}" type="presParOf" srcId="{3BD04E7B-C929-384F-8FF3-270DF721D96D}" destId="{80BA5DBD-9A02-0142-A5C0-CE587410B430}" srcOrd="1" destOrd="0" presId="urn:microsoft.com/office/officeart/2005/8/layout/radial4"/>
    <dgm:cxn modelId="{14956A4F-0E07-9241-8C6E-FFC7368558AB}" type="presParOf" srcId="{3BD04E7B-C929-384F-8FF3-270DF721D96D}" destId="{DEC56658-A002-5743-91B3-5701A6078D1D}" srcOrd="2" destOrd="0" presId="urn:microsoft.com/office/officeart/2005/8/layout/radial4"/>
    <dgm:cxn modelId="{9BE86235-2EEA-2C4F-ABAD-55199913B914}" type="presParOf" srcId="{3BD04E7B-C929-384F-8FF3-270DF721D96D}" destId="{CBFD830D-6336-A34A-BE1C-05D872B7B81E}" srcOrd="3" destOrd="0" presId="urn:microsoft.com/office/officeart/2005/8/layout/radial4"/>
    <dgm:cxn modelId="{8BF53528-C488-E44E-94E8-43858F8D0F9A}" type="presParOf" srcId="{3BD04E7B-C929-384F-8FF3-270DF721D96D}" destId="{2A6E8A69-A453-6944-A56D-3395767D82BD}" srcOrd="4" destOrd="0" presId="urn:microsoft.com/office/officeart/2005/8/layout/radial4"/>
    <dgm:cxn modelId="{D0E98254-C9C5-1D47-9DC1-A338D8FBAA17}" type="presParOf" srcId="{3BD04E7B-C929-384F-8FF3-270DF721D96D}" destId="{CA4A0716-8751-BA4D-A945-674C5980EC9C}" srcOrd="5" destOrd="0" presId="urn:microsoft.com/office/officeart/2005/8/layout/radial4"/>
    <dgm:cxn modelId="{3B1682F4-F47C-0B4D-950E-D2EC11F611F0}" type="presParOf" srcId="{3BD04E7B-C929-384F-8FF3-270DF721D96D}" destId="{8EFE2280-B302-EC48-903A-BA60638F1D9E}" srcOrd="6" destOrd="0" presId="urn:microsoft.com/office/officeart/2005/8/layout/radial4"/>
    <dgm:cxn modelId="{8DC517D7-0E47-9648-8F57-80C799E88DAD}" type="presParOf" srcId="{3BD04E7B-C929-384F-8FF3-270DF721D96D}" destId="{BC36A33E-51D8-9549-8AD3-5D49323F9C69}" srcOrd="7" destOrd="0" presId="urn:microsoft.com/office/officeart/2005/8/layout/radial4"/>
    <dgm:cxn modelId="{DDBE4D50-44F9-1549-8CFB-957DDCD5F51B}" type="presParOf" srcId="{3BD04E7B-C929-384F-8FF3-270DF721D96D}" destId="{846C970F-2A6D-6542-9FCC-FEC7E0DFC916}" srcOrd="8" destOrd="0" presId="urn:microsoft.com/office/officeart/2005/8/layout/radial4"/>
    <dgm:cxn modelId="{5C8F10CC-0037-B246-8698-A31BEE4389BB}" type="presParOf" srcId="{3BD04E7B-C929-384F-8FF3-270DF721D96D}" destId="{C4FC7585-483F-5C4C-9F03-32E363D25995}" srcOrd="9" destOrd="0" presId="urn:microsoft.com/office/officeart/2005/8/layout/radial4"/>
    <dgm:cxn modelId="{23D0602D-51C4-C148-9CAF-0294A45B2FD8}" type="presParOf" srcId="{3BD04E7B-C929-384F-8FF3-270DF721D96D}" destId="{3FD53ABA-8A35-B945-9237-92EBFA1E6E9E}" srcOrd="10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F968A8-9D2B-E64C-A275-72A8D987F66C}">
      <dsp:nvSpPr>
        <dsp:cNvPr id="0" name=""/>
        <dsp:cNvSpPr/>
      </dsp:nvSpPr>
      <dsp:spPr>
        <a:xfrm>
          <a:off x="1890669" y="1924963"/>
          <a:ext cx="1310301" cy="13103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  <a:sp3d extrusionH="28000" prstMaterial="matte"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0" kern="1200" dirty="0"/>
        </a:p>
      </dsp:txBody>
      <dsp:txXfrm>
        <a:off x="2082558" y="2116852"/>
        <a:ext cx="926523" cy="926523"/>
      </dsp:txXfrm>
    </dsp:sp>
    <dsp:sp modelId="{80BA5DBD-9A02-0142-A5C0-CE587410B430}">
      <dsp:nvSpPr>
        <dsp:cNvPr id="0" name=""/>
        <dsp:cNvSpPr/>
      </dsp:nvSpPr>
      <dsp:spPr>
        <a:xfrm rot="10800000">
          <a:off x="622783" y="2393396"/>
          <a:ext cx="1198152" cy="373436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C56658-A002-5743-91B3-5701A6078D1D}">
      <dsp:nvSpPr>
        <dsp:cNvPr id="0" name=""/>
        <dsp:cNvSpPr/>
      </dsp:nvSpPr>
      <dsp:spPr>
        <a:xfrm>
          <a:off x="389" y="2082199"/>
          <a:ext cx="1244786" cy="99582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200" kern="1200" dirty="0"/>
        </a:p>
      </dsp:txBody>
      <dsp:txXfrm>
        <a:off x="29556" y="2111366"/>
        <a:ext cx="1186452" cy="937495"/>
      </dsp:txXfrm>
    </dsp:sp>
    <dsp:sp modelId="{CBFD830D-6336-A34A-BE1C-05D872B7B81E}">
      <dsp:nvSpPr>
        <dsp:cNvPr id="0" name=""/>
        <dsp:cNvSpPr/>
      </dsp:nvSpPr>
      <dsp:spPr>
        <a:xfrm rot="13500000">
          <a:off x="1010562" y="1457214"/>
          <a:ext cx="1198152" cy="373436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6E8A69-A453-6944-A56D-3395767D82BD}">
      <dsp:nvSpPr>
        <dsp:cNvPr id="0" name=""/>
        <dsp:cNvSpPr/>
      </dsp:nvSpPr>
      <dsp:spPr>
        <a:xfrm>
          <a:off x="563634" y="722407"/>
          <a:ext cx="1244786" cy="99582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200" kern="1200" dirty="0"/>
        </a:p>
      </dsp:txBody>
      <dsp:txXfrm>
        <a:off x="592801" y="751574"/>
        <a:ext cx="1186452" cy="937495"/>
      </dsp:txXfrm>
    </dsp:sp>
    <dsp:sp modelId="{CA4A0716-8751-BA4D-A945-674C5980EC9C}">
      <dsp:nvSpPr>
        <dsp:cNvPr id="0" name=""/>
        <dsp:cNvSpPr/>
      </dsp:nvSpPr>
      <dsp:spPr>
        <a:xfrm rot="16200000">
          <a:off x="1946744" y="1069435"/>
          <a:ext cx="1198152" cy="373436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FE2280-B302-EC48-903A-BA60638F1D9E}">
      <dsp:nvSpPr>
        <dsp:cNvPr id="0" name=""/>
        <dsp:cNvSpPr/>
      </dsp:nvSpPr>
      <dsp:spPr>
        <a:xfrm>
          <a:off x="1923427" y="159162"/>
          <a:ext cx="1244786" cy="99582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200" kern="1200" dirty="0"/>
        </a:p>
      </dsp:txBody>
      <dsp:txXfrm>
        <a:off x="1952594" y="188329"/>
        <a:ext cx="1186452" cy="937495"/>
      </dsp:txXfrm>
    </dsp:sp>
    <dsp:sp modelId="{BC36A33E-51D8-9549-8AD3-5D49323F9C69}">
      <dsp:nvSpPr>
        <dsp:cNvPr id="0" name=""/>
        <dsp:cNvSpPr/>
      </dsp:nvSpPr>
      <dsp:spPr>
        <a:xfrm rot="18900000">
          <a:off x="2882926" y="1457214"/>
          <a:ext cx="1198152" cy="373436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6C970F-2A6D-6542-9FCC-FEC7E0DFC916}">
      <dsp:nvSpPr>
        <dsp:cNvPr id="0" name=""/>
        <dsp:cNvSpPr/>
      </dsp:nvSpPr>
      <dsp:spPr>
        <a:xfrm>
          <a:off x="3283219" y="722407"/>
          <a:ext cx="1244786" cy="99582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200" kern="1200" dirty="0"/>
        </a:p>
      </dsp:txBody>
      <dsp:txXfrm>
        <a:off x="3312386" y="751574"/>
        <a:ext cx="1186452" cy="937495"/>
      </dsp:txXfrm>
    </dsp:sp>
    <dsp:sp modelId="{C4FC7585-483F-5C4C-9F03-32E363D25995}">
      <dsp:nvSpPr>
        <dsp:cNvPr id="0" name=""/>
        <dsp:cNvSpPr/>
      </dsp:nvSpPr>
      <dsp:spPr>
        <a:xfrm>
          <a:off x="3270705" y="2393396"/>
          <a:ext cx="1198152" cy="373436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D53ABA-8A35-B945-9237-92EBFA1E6E9E}">
      <dsp:nvSpPr>
        <dsp:cNvPr id="0" name=""/>
        <dsp:cNvSpPr/>
      </dsp:nvSpPr>
      <dsp:spPr>
        <a:xfrm>
          <a:off x="3846464" y="2082199"/>
          <a:ext cx="1244786" cy="99582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200" kern="1200" dirty="0"/>
        </a:p>
      </dsp:txBody>
      <dsp:txXfrm>
        <a:off x="3875631" y="2111366"/>
        <a:ext cx="1186452" cy="93749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F968A8-9D2B-E64C-A275-72A8D987F66C}">
      <dsp:nvSpPr>
        <dsp:cNvPr id="0" name=""/>
        <dsp:cNvSpPr/>
      </dsp:nvSpPr>
      <dsp:spPr>
        <a:xfrm>
          <a:off x="1890669" y="1924963"/>
          <a:ext cx="1310301" cy="13103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  <a:sp3d extrusionH="28000" prstMaterial="matte"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0" kern="1200" dirty="0"/>
        </a:p>
      </dsp:txBody>
      <dsp:txXfrm>
        <a:off x="2082558" y="2116852"/>
        <a:ext cx="926523" cy="926523"/>
      </dsp:txXfrm>
    </dsp:sp>
    <dsp:sp modelId="{80BA5DBD-9A02-0142-A5C0-CE587410B430}">
      <dsp:nvSpPr>
        <dsp:cNvPr id="0" name=""/>
        <dsp:cNvSpPr/>
      </dsp:nvSpPr>
      <dsp:spPr>
        <a:xfrm rot="10800000">
          <a:off x="622783" y="2393396"/>
          <a:ext cx="1198152" cy="373436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C56658-A002-5743-91B3-5701A6078D1D}">
      <dsp:nvSpPr>
        <dsp:cNvPr id="0" name=""/>
        <dsp:cNvSpPr/>
      </dsp:nvSpPr>
      <dsp:spPr>
        <a:xfrm>
          <a:off x="389" y="2082199"/>
          <a:ext cx="1244786" cy="99582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200" kern="1200" dirty="0"/>
        </a:p>
      </dsp:txBody>
      <dsp:txXfrm>
        <a:off x="29556" y="2111366"/>
        <a:ext cx="1186452" cy="937495"/>
      </dsp:txXfrm>
    </dsp:sp>
    <dsp:sp modelId="{CBFD830D-6336-A34A-BE1C-05D872B7B81E}">
      <dsp:nvSpPr>
        <dsp:cNvPr id="0" name=""/>
        <dsp:cNvSpPr/>
      </dsp:nvSpPr>
      <dsp:spPr>
        <a:xfrm rot="13500000">
          <a:off x="1010562" y="1457214"/>
          <a:ext cx="1198152" cy="373436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6E8A69-A453-6944-A56D-3395767D82BD}">
      <dsp:nvSpPr>
        <dsp:cNvPr id="0" name=""/>
        <dsp:cNvSpPr/>
      </dsp:nvSpPr>
      <dsp:spPr>
        <a:xfrm>
          <a:off x="563634" y="722407"/>
          <a:ext cx="1244786" cy="99582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200" kern="1200" dirty="0"/>
        </a:p>
      </dsp:txBody>
      <dsp:txXfrm>
        <a:off x="592801" y="751574"/>
        <a:ext cx="1186452" cy="937495"/>
      </dsp:txXfrm>
    </dsp:sp>
    <dsp:sp modelId="{CA4A0716-8751-BA4D-A945-674C5980EC9C}">
      <dsp:nvSpPr>
        <dsp:cNvPr id="0" name=""/>
        <dsp:cNvSpPr/>
      </dsp:nvSpPr>
      <dsp:spPr>
        <a:xfrm rot="16200000">
          <a:off x="1946744" y="1069435"/>
          <a:ext cx="1198152" cy="373436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FE2280-B302-EC48-903A-BA60638F1D9E}">
      <dsp:nvSpPr>
        <dsp:cNvPr id="0" name=""/>
        <dsp:cNvSpPr/>
      </dsp:nvSpPr>
      <dsp:spPr>
        <a:xfrm>
          <a:off x="1923427" y="159162"/>
          <a:ext cx="1244786" cy="99582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200" kern="1200" dirty="0"/>
        </a:p>
      </dsp:txBody>
      <dsp:txXfrm>
        <a:off x="1952594" y="188329"/>
        <a:ext cx="1186452" cy="937495"/>
      </dsp:txXfrm>
    </dsp:sp>
    <dsp:sp modelId="{BC36A33E-51D8-9549-8AD3-5D49323F9C69}">
      <dsp:nvSpPr>
        <dsp:cNvPr id="0" name=""/>
        <dsp:cNvSpPr/>
      </dsp:nvSpPr>
      <dsp:spPr>
        <a:xfrm rot="18900000">
          <a:off x="2882926" y="1457214"/>
          <a:ext cx="1198152" cy="373436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6C970F-2A6D-6542-9FCC-FEC7E0DFC916}">
      <dsp:nvSpPr>
        <dsp:cNvPr id="0" name=""/>
        <dsp:cNvSpPr/>
      </dsp:nvSpPr>
      <dsp:spPr>
        <a:xfrm>
          <a:off x="3283219" y="722407"/>
          <a:ext cx="1244786" cy="99582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200" kern="1200" dirty="0"/>
        </a:p>
      </dsp:txBody>
      <dsp:txXfrm>
        <a:off x="3312386" y="751574"/>
        <a:ext cx="1186452" cy="937495"/>
      </dsp:txXfrm>
    </dsp:sp>
    <dsp:sp modelId="{C4FC7585-483F-5C4C-9F03-32E363D25995}">
      <dsp:nvSpPr>
        <dsp:cNvPr id="0" name=""/>
        <dsp:cNvSpPr/>
      </dsp:nvSpPr>
      <dsp:spPr>
        <a:xfrm>
          <a:off x="3270705" y="2393396"/>
          <a:ext cx="1198152" cy="373436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D53ABA-8A35-B945-9237-92EBFA1E6E9E}">
      <dsp:nvSpPr>
        <dsp:cNvPr id="0" name=""/>
        <dsp:cNvSpPr/>
      </dsp:nvSpPr>
      <dsp:spPr>
        <a:xfrm>
          <a:off x="3846464" y="2082199"/>
          <a:ext cx="1244786" cy="99582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200" kern="1200" dirty="0"/>
        </a:p>
      </dsp:txBody>
      <dsp:txXfrm>
        <a:off x="3875631" y="2111366"/>
        <a:ext cx="1186452" cy="93749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F968A8-9D2B-E64C-A275-72A8D987F66C}">
      <dsp:nvSpPr>
        <dsp:cNvPr id="0" name=""/>
        <dsp:cNvSpPr/>
      </dsp:nvSpPr>
      <dsp:spPr>
        <a:xfrm>
          <a:off x="1890669" y="1924963"/>
          <a:ext cx="1310301" cy="13103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  <a:sp3d extrusionH="28000" prstMaterial="matte"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0" kern="1200" dirty="0"/>
        </a:p>
      </dsp:txBody>
      <dsp:txXfrm>
        <a:off x="2082558" y="2116852"/>
        <a:ext cx="926523" cy="926523"/>
      </dsp:txXfrm>
    </dsp:sp>
    <dsp:sp modelId="{80BA5DBD-9A02-0142-A5C0-CE587410B430}">
      <dsp:nvSpPr>
        <dsp:cNvPr id="0" name=""/>
        <dsp:cNvSpPr/>
      </dsp:nvSpPr>
      <dsp:spPr>
        <a:xfrm rot="10800000">
          <a:off x="622783" y="2393396"/>
          <a:ext cx="1198152" cy="373436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C56658-A002-5743-91B3-5701A6078D1D}">
      <dsp:nvSpPr>
        <dsp:cNvPr id="0" name=""/>
        <dsp:cNvSpPr/>
      </dsp:nvSpPr>
      <dsp:spPr>
        <a:xfrm>
          <a:off x="389" y="2082199"/>
          <a:ext cx="1244786" cy="99582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200" kern="1200" dirty="0"/>
        </a:p>
      </dsp:txBody>
      <dsp:txXfrm>
        <a:off x="29556" y="2111366"/>
        <a:ext cx="1186452" cy="937495"/>
      </dsp:txXfrm>
    </dsp:sp>
    <dsp:sp modelId="{CBFD830D-6336-A34A-BE1C-05D872B7B81E}">
      <dsp:nvSpPr>
        <dsp:cNvPr id="0" name=""/>
        <dsp:cNvSpPr/>
      </dsp:nvSpPr>
      <dsp:spPr>
        <a:xfrm rot="13500000">
          <a:off x="1010562" y="1457214"/>
          <a:ext cx="1198152" cy="373436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6E8A69-A453-6944-A56D-3395767D82BD}">
      <dsp:nvSpPr>
        <dsp:cNvPr id="0" name=""/>
        <dsp:cNvSpPr/>
      </dsp:nvSpPr>
      <dsp:spPr>
        <a:xfrm>
          <a:off x="563634" y="722407"/>
          <a:ext cx="1244786" cy="99582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200" kern="1200" dirty="0"/>
        </a:p>
      </dsp:txBody>
      <dsp:txXfrm>
        <a:off x="592801" y="751574"/>
        <a:ext cx="1186452" cy="937495"/>
      </dsp:txXfrm>
    </dsp:sp>
    <dsp:sp modelId="{CA4A0716-8751-BA4D-A945-674C5980EC9C}">
      <dsp:nvSpPr>
        <dsp:cNvPr id="0" name=""/>
        <dsp:cNvSpPr/>
      </dsp:nvSpPr>
      <dsp:spPr>
        <a:xfrm rot="16200000">
          <a:off x="1946744" y="1069435"/>
          <a:ext cx="1198152" cy="373436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FE2280-B302-EC48-903A-BA60638F1D9E}">
      <dsp:nvSpPr>
        <dsp:cNvPr id="0" name=""/>
        <dsp:cNvSpPr/>
      </dsp:nvSpPr>
      <dsp:spPr>
        <a:xfrm>
          <a:off x="1923427" y="159162"/>
          <a:ext cx="1244786" cy="99582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200" kern="1200" dirty="0"/>
        </a:p>
      </dsp:txBody>
      <dsp:txXfrm>
        <a:off x="1952594" y="188329"/>
        <a:ext cx="1186452" cy="937495"/>
      </dsp:txXfrm>
    </dsp:sp>
    <dsp:sp modelId="{BC36A33E-51D8-9549-8AD3-5D49323F9C69}">
      <dsp:nvSpPr>
        <dsp:cNvPr id="0" name=""/>
        <dsp:cNvSpPr/>
      </dsp:nvSpPr>
      <dsp:spPr>
        <a:xfrm rot="18900000">
          <a:off x="2882926" y="1457214"/>
          <a:ext cx="1198152" cy="373436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6C970F-2A6D-6542-9FCC-FEC7E0DFC916}">
      <dsp:nvSpPr>
        <dsp:cNvPr id="0" name=""/>
        <dsp:cNvSpPr/>
      </dsp:nvSpPr>
      <dsp:spPr>
        <a:xfrm>
          <a:off x="3283219" y="722407"/>
          <a:ext cx="1244786" cy="99582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200" kern="1200" dirty="0"/>
        </a:p>
      </dsp:txBody>
      <dsp:txXfrm>
        <a:off x="3312386" y="751574"/>
        <a:ext cx="1186452" cy="937495"/>
      </dsp:txXfrm>
    </dsp:sp>
    <dsp:sp modelId="{C4FC7585-483F-5C4C-9F03-32E363D25995}">
      <dsp:nvSpPr>
        <dsp:cNvPr id="0" name=""/>
        <dsp:cNvSpPr/>
      </dsp:nvSpPr>
      <dsp:spPr>
        <a:xfrm>
          <a:off x="3270705" y="2393396"/>
          <a:ext cx="1198152" cy="373436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D53ABA-8A35-B945-9237-92EBFA1E6E9E}">
      <dsp:nvSpPr>
        <dsp:cNvPr id="0" name=""/>
        <dsp:cNvSpPr/>
      </dsp:nvSpPr>
      <dsp:spPr>
        <a:xfrm>
          <a:off x="3846464" y="2082199"/>
          <a:ext cx="1244786" cy="99582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200" kern="1200" dirty="0"/>
        </a:p>
      </dsp:txBody>
      <dsp:txXfrm>
        <a:off x="3875631" y="2111366"/>
        <a:ext cx="1186452" cy="93749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F968A8-9D2B-E64C-A275-72A8D987F66C}">
      <dsp:nvSpPr>
        <dsp:cNvPr id="0" name=""/>
        <dsp:cNvSpPr/>
      </dsp:nvSpPr>
      <dsp:spPr>
        <a:xfrm>
          <a:off x="1890669" y="1924963"/>
          <a:ext cx="1310301" cy="13103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  <a:sp3d extrusionH="28000" prstMaterial="matte"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0" kern="1200" dirty="0"/>
        </a:p>
      </dsp:txBody>
      <dsp:txXfrm>
        <a:off x="2082558" y="2116852"/>
        <a:ext cx="926523" cy="926523"/>
      </dsp:txXfrm>
    </dsp:sp>
    <dsp:sp modelId="{80BA5DBD-9A02-0142-A5C0-CE587410B430}">
      <dsp:nvSpPr>
        <dsp:cNvPr id="0" name=""/>
        <dsp:cNvSpPr/>
      </dsp:nvSpPr>
      <dsp:spPr>
        <a:xfrm rot="10800000">
          <a:off x="622783" y="2393396"/>
          <a:ext cx="1198152" cy="373436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C56658-A002-5743-91B3-5701A6078D1D}">
      <dsp:nvSpPr>
        <dsp:cNvPr id="0" name=""/>
        <dsp:cNvSpPr/>
      </dsp:nvSpPr>
      <dsp:spPr>
        <a:xfrm>
          <a:off x="389" y="2082199"/>
          <a:ext cx="1244786" cy="99582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200" kern="1200" dirty="0"/>
        </a:p>
      </dsp:txBody>
      <dsp:txXfrm>
        <a:off x="29556" y="2111366"/>
        <a:ext cx="1186452" cy="937495"/>
      </dsp:txXfrm>
    </dsp:sp>
    <dsp:sp modelId="{CBFD830D-6336-A34A-BE1C-05D872B7B81E}">
      <dsp:nvSpPr>
        <dsp:cNvPr id="0" name=""/>
        <dsp:cNvSpPr/>
      </dsp:nvSpPr>
      <dsp:spPr>
        <a:xfrm rot="13500000">
          <a:off x="1010562" y="1457214"/>
          <a:ext cx="1198152" cy="373436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6E8A69-A453-6944-A56D-3395767D82BD}">
      <dsp:nvSpPr>
        <dsp:cNvPr id="0" name=""/>
        <dsp:cNvSpPr/>
      </dsp:nvSpPr>
      <dsp:spPr>
        <a:xfrm>
          <a:off x="563634" y="722407"/>
          <a:ext cx="1244786" cy="99582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200" kern="1200" dirty="0"/>
        </a:p>
      </dsp:txBody>
      <dsp:txXfrm>
        <a:off x="592801" y="751574"/>
        <a:ext cx="1186452" cy="937495"/>
      </dsp:txXfrm>
    </dsp:sp>
    <dsp:sp modelId="{CA4A0716-8751-BA4D-A945-674C5980EC9C}">
      <dsp:nvSpPr>
        <dsp:cNvPr id="0" name=""/>
        <dsp:cNvSpPr/>
      </dsp:nvSpPr>
      <dsp:spPr>
        <a:xfrm rot="16200000">
          <a:off x="1946744" y="1069435"/>
          <a:ext cx="1198152" cy="373436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FE2280-B302-EC48-903A-BA60638F1D9E}">
      <dsp:nvSpPr>
        <dsp:cNvPr id="0" name=""/>
        <dsp:cNvSpPr/>
      </dsp:nvSpPr>
      <dsp:spPr>
        <a:xfrm>
          <a:off x="1923427" y="159162"/>
          <a:ext cx="1244786" cy="99582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200" kern="1200" dirty="0"/>
        </a:p>
      </dsp:txBody>
      <dsp:txXfrm>
        <a:off x="1952594" y="188329"/>
        <a:ext cx="1186452" cy="937495"/>
      </dsp:txXfrm>
    </dsp:sp>
    <dsp:sp modelId="{BC36A33E-51D8-9549-8AD3-5D49323F9C69}">
      <dsp:nvSpPr>
        <dsp:cNvPr id="0" name=""/>
        <dsp:cNvSpPr/>
      </dsp:nvSpPr>
      <dsp:spPr>
        <a:xfrm rot="18900000">
          <a:off x="2882926" y="1457214"/>
          <a:ext cx="1198152" cy="373436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6C970F-2A6D-6542-9FCC-FEC7E0DFC916}">
      <dsp:nvSpPr>
        <dsp:cNvPr id="0" name=""/>
        <dsp:cNvSpPr/>
      </dsp:nvSpPr>
      <dsp:spPr>
        <a:xfrm>
          <a:off x="3283219" y="722407"/>
          <a:ext cx="1244786" cy="99582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200" kern="1200" dirty="0"/>
        </a:p>
      </dsp:txBody>
      <dsp:txXfrm>
        <a:off x="3312386" y="751574"/>
        <a:ext cx="1186452" cy="937495"/>
      </dsp:txXfrm>
    </dsp:sp>
    <dsp:sp modelId="{C4FC7585-483F-5C4C-9F03-32E363D25995}">
      <dsp:nvSpPr>
        <dsp:cNvPr id="0" name=""/>
        <dsp:cNvSpPr/>
      </dsp:nvSpPr>
      <dsp:spPr>
        <a:xfrm>
          <a:off x="3270705" y="2393396"/>
          <a:ext cx="1198152" cy="373436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D53ABA-8A35-B945-9237-92EBFA1E6E9E}">
      <dsp:nvSpPr>
        <dsp:cNvPr id="0" name=""/>
        <dsp:cNvSpPr/>
      </dsp:nvSpPr>
      <dsp:spPr>
        <a:xfrm>
          <a:off x="3846464" y="2082199"/>
          <a:ext cx="1244786" cy="99582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200" kern="1200" dirty="0"/>
        </a:p>
      </dsp:txBody>
      <dsp:txXfrm>
        <a:off x="3875631" y="2111366"/>
        <a:ext cx="1186452" cy="93749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F968A8-9D2B-E64C-A275-72A8D987F66C}">
      <dsp:nvSpPr>
        <dsp:cNvPr id="0" name=""/>
        <dsp:cNvSpPr/>
      </dsp:nvSpPr>
      <dsp:spPr>
        <a:xfrm>
          <a:off x="1890669" y="1924963"/>
          <a:ext cx="1310301" cy="13103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  <a:sp3d extrusionH="28000" prstMaterial="matte"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0" kern="1200" dirty="0"/>
        </a:p>
      </dsp:txBody>
      <dsp:txXfrm>
        <a:off x="2082558" y="2116852"/>
        <a:ext cx="926523" cy="926523"/>
      </dsp:txXfrm>
    </dsp:sp>
    <dsp:sp modelId="{80BA5DBD-9A02-0142-A5C0-CE587410B430}">
      <dsp:nvSpPr>
        <dsp:cNvPr id="0" name=""/>
        <dsp:cNvSpPr/>
      </dsp:nvSpPr>
      <dsp:spPr>
        <a:xfrm rot="10800000">
          <a:off x="622783" y="2393396"/>
          <a:ext cx="1198152" cy="373436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C56658-A002-5743-91B3-5701A6078D1D}">
      <dsp:nvSpPr>
        <dsp:cNvPr id="0" name=""/>
        <dsp:cNvSpPr/>
      </dsp:nvSpPr>
      <dsp:spPr>
        <a:xfrm>
          <a:off x="389" y="2082199"/>
          <a:ext cx="1244786" cy="99582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200" kern="1200" dirty="0"/>
        </a:p>
      </dsp:txBody>
      <dsp:txXfrm>
        <a:off x="29556" y="2111366"/>
        <a:ext cx="1186452" cy="937495"/>
      </dsp:txXfrm>
    </dsp:sp>
    <dsp:sp modelId="{CBFD830D-6336-A34A-BE1C-05D872B7B81E}">
      <dsp:nvSpPr>
        <dsp:cNvPr id="0" name=""/>
        <dsp:cNvSpPr/>
      </dsp:nvSpPr>
      <dsp:spPr>
        <a:xfrm rot="13500000">
          <a:off x="1010562" y="1457214"/>
          <a:ext cx="1198152" cy="373436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6E8A69-A453-6944-A56D-3395767D82BD}">
      <dsp:nvSpPr>
        <dsp:cNvPr id="0" name=""/>
        <dsp:cNvSpPr/>
      </dsp:nvSpPr>
      <dsp:spPr>
        <a:xfrm>
          <a:off x="563634" y="722407"/>
          <a:ext cx="1244786" cy="99582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200" kern="1200" dirty="0"/>
        </a:p>
      </dsp:txBody>
      <dsp:txXfrm>
        <a:off x="592801" y="751574"/>
        <a:ext cx="1186452" cy="937495"/>
      </dsp:txXfrm>
    </dsp:sp>
    <dsp:sp modelId="{CA4A0716-8751-BA4D-A945-674C5980EC9C}">
      <dsp:nvSpPr>
        <dsp:cNvPr id="0" name=""/>
        <dsp:cNvSpPr/>
      </dsp:nvSpPr>
      <dsp:spPr>
        <a:xfrm rot="16200000">
          <a:off x="1946744" y="1069435"/>
          <a:ext cx="1198152" cy="373436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FE2280-B302-EC48-903A-BA60638F1D9E}">
      <dsp:nvSpPr>
        <dsp:cNvPr id="0" name=""/>
        <dsp:cNvSpPr/>
      </dsp:nvSpPr>
      <dsp:spPr>
        <a:xfrm>
          <a:off x="1923427" y="159162"/>
          <a:ext cx="1244786" cy="99582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200" kern="1200" dirty="0"/>
        </a:p>
      </dsp:txBody>
      <dsp:txXfrm>
        <a:off x="1952594" y="188329"/>
        <a:ext cx="1186452" cy="937495"/>
      </dsp:txXfrm>
    </dsp:sp>
    <dsp:sp modelId="{BC36A33E-51D8-9549-8AD3-5D49323F9C69}">
      <dsp:nvSpPr>
        <dsp:cNvPr id="0" name=""/>
        <dsp:cNvSpPr/>
      </dsp:nvSpPr>
      <dsp:spPr>
        <a:xfrm rot="18900000">
          <a:off x="2882926" y="1457214"/>
          <a:ext cx="1198152" cy="373436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6C970F-2A6D-6542-9FCC-FEC7E0DFC916}">
      <dsp:nvSpPr>
        <dsp:cNvPr id="0" name=""/>
        <dsp:cNvSpPr/>
      </dsp:nvSpPr>
      <dsp:spPr>
        <a:xfrm>
          <a:off x="3283219" y="722407"/>
          <a:ext cx="1244786" cy="99582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200" kern="1200" dirty="0"/>
        </a:p>
      </dsp:txBody>
      <dsp:txXfrm>
        <a:off x="3312386" y="751574"/>
        <a:ext cx="1186452" cy="937495"/>
      </dsp:txXfrm>
    </dsp:sp>
    <dsp:sp modelId="{C4FC7585-483F-5C4C-9F03-32E363D25995}">
      <dsp:nvSpPr>
        <dsp:cNvPr id="0" name=""/>
        <dsp:cNvSpPr/>
      </dsp:nvSpPr>
      <dsp:spPr>
        <a:xfrm>
          <a:off x="3270705" y="2393396"/>
          <a:ext cx="1198152" cy="373436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D53ABA-8A35-B945-9237-92EBFA1E6E9E}">
      <dsp:nvSpPr>
        <dsp:cNvPr id="0" name=""/>
        <dsp:cNvSpPr/>
      </dsp:nvSpPr>
      <dsp:spPr>
        <a:xfrm>
          <a:off x="3846464" y="2082199"/>
          <a:ext cx="1244786" cy="99582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200" kern="1200" dirty="0"/>
        </a:p>
      </dsp:txBody>
      <dsp:txXfrm>
        <a:off x="3875631" y="2111366"/>
        <a:ext cx="1186452" cy="93749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F968A8-9D2B-E64C-A275-72A8D987F66C}">
      <dsp:nvSpPr>
        <dsp:cNvPr id="0" name=""/>
        <dsp:cNvSpPr/>
      </dsp:nvSpPr>
      <dsp:spPr>
        <a:xfrm>
          <a:off x="1890669" y="1924963"/>
          <a:ext cx="1310301" cy="13103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  <a:sp3d extrusionH="28000" prstMaterial="matte"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0" kern="1200" dirty="0"/>
        </a:p>
      </dsp:txBody>
      <dsp:txXfrm>
        <a:off x="2082558" y="2116852"/>
        <a:ext cx="926523" cy="926523"/>
      </dsp:txXfrm>
    </dsp:sp>
    <dsp:sp modelId="{80BA5DBD-9A02-0142-A5C0-CE587410B430}">
      <dsp:nvSpPr>
        <dsp:cNvPr id="0" name=""/>
        <dsp:cNvSpPr/>
      </dsp:nvSpPr>
      <dsp:spPr>
        <a:xfrm rot="10800000">
          <a:off x="622783" y="2393396"/>
          <a:ext cx="1198152" cy="373436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C56658-A002-5743-91B3-5701A6078D1D}">
      <dsp:nvSpPr>
        <dsp:cNvPr id="0" name=""/>
        <dsp:cNvSpPr/>
      </dsp:nvSpPr>
      <dsp:spPr>
        <a:xfrm>
          <a:off x="389" y="2082199"/>
          <a:ext cx="1244786" cy="99582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200" kern="1200" dirty="0"/>
        </a:p>
      </dsp:txBody>
      <dsp:txXfrm>
        <a:off x="29556" y="2111366"/>
        <a:ext cx="1186452" cy="937495"/>
      </dsp:txXfrm>
    </dsp:sp>
    <dsp:sp modelId="{CBFD830D-6336-A34A-BE1C-05D872B7B81E}">
      <dsp:nvSpPr>
        <dsp:cNvPr id="0" name=""/>
        <dsp:cNvSpPr/>
      </dsp:nvSpPr>
      <dsp:spPr>
        <a:xfrm rot="13500000">
          <a:off x="1010562" y="1457214"/>
          <a:ext cx="1198152" cy="373436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6E8A69-A453-6944-A56D-3395767D82BD}">
      <dsp:nvSpPr>
        <dsp:cNvPr id="0" name=""/>
        <dsp:cNvSpPr/>
      </dsp:nvSpPr>
      <dsp:spPr>
        <a:xfrm>
          <a:off x="563634" y="722407"/>
          <a:ext cx="1244786" cy="99582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200" kern="1200" dirty="0"/>
        </a:p>
      </dsp:txBody>
      <dsp:txXfrm>
        <a:off x="592801" y="751574"/>
        <a:ext cx="1186452" cy="937495"/>
      </dsp:txXfrm>
    </dsp:sp>
    <dsp:sp modelId="{CA4A0716-8751-BA4D-A945-674C5980EC9C}">
      <dsp:nvSpPr>
        <dsp:cNvPr id="0" name=""/>
        <dsp:cNvSpPr/>
      </dsp:nvSpPr>
      <dsp:spPr>
        <a:xfrm rot="16200000">
          <a:off x="1946744" y="1069435"/>
          <a:ext cx="1198152" cy="373436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FE2280-B302-EC48-903A-BA60638F1D9E}">
      <dsp:nvSpPr>
        <dsp:cNvPr id="0" name=""/>
        <dsp:cNvSpPr/>
      </dsp:nvSpPr>
      <dsp:spPr>
        <a:xfrm>
          <a:off x="1923427" y="159162"/>
          <a:ext cx="1244786" cy="99582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200" kern="1200" dirty="0"/>
        </a:p>
      </dsp:txBody>
      <dsp:txXfrm>
        <a:off x="1952594" y="188329"/>
        <a:ext cx="1186452" cy="937495"/>
      </dsp:txXfrm>
    </dsp:sp>
    <dsp:sp modelId="{BC36A33E-51D8-9549-8AD3-5D49323F9C69}">
      <dsp:nvSpPr>
        <dsp:cNvPr id="0" name=""/>
        <dsp:cNvSpPr/>
      </dsp:nvSpPr>
      <dsp:spPr>
        <a:xfrm rot="18900000">
          <a:off x="2882926" y="1457214"/>
          <a:ext cx="1198152" cy="373436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6C970F-2A6D-6542-9FCC-FEC7E0DFC916}">
      <dsp:nvSpPr>
        <dsp:cNvPr id="0" name=""/>
        <dsp:cNvSpPr/>
      </dsp:nvSpPr>
      <dsp:spPr>
        <a:xfrm>
          <a:off x="3283219" y="722407"/>
          <a:ext cx="1244786" cy="99582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200" kern="1200" dirty="0"/>
        </a:p>
      </dsp:txBody>
      <dsp:txXfrm>
        <a:off x="3312386" y="751574"/>
        <a:ext cx="1186452" cy="937495"/>
      </dsp:txXfrm>
    </dsp:sp>
    <dsp:sp modelId="{C4FC7585-483F-5C4C-9F03-32E363D25995}">
      <dsp:nvSpPr>
        <dsp:cNvPr id="0" name=""/>
        <dsp:cNvSpPr/>
      </dsp:nvSpPr>
      <dsp:spPr>
        <a:xfrm>
          <a:off x="3270705" y="2393396"/>
          <a:ext cx="1198152" cy="373436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D53ABA-8A35-B945-9237-92EBFA1E6E9E}">
      <dsp:nvSpPr>
        <dsp:cNvPr id="0" name=""/>
        <dsp:cNvSpPr/>
      </dsp:nvSpPr>
      <dsp:spPr>
        <a:xfrm>
          <a:off x="3846464" y="2082199"/>
          <a:ext cx="1244786" cy="99582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200" kern="1200" dirty="0"/>
        </a:p>
      </dsp:txBody>
      <dsp:txXfrm>
        <a:off x="3875631" y="2111366"/>
        <a:ext cx="1186452" cy="93749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F968A8-9D2B-E64C-A275-72A8D987F66C}">
      <dsp:nvSpPr>
        <dsp:cNvPr id="0" name=""/>
        <dsp:cNvSpPr/>
      </dsp:nvSpPr>
      <dsp:spPr>
        <a:xfrm>
          <a:off x="1890669" y="1924963"/>
          <a:ext cx="1310301" cy="13103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  <a:sp3d extrusionH="28000" prstMaterial="matte"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0" kern="1200" dirty="0"/>
        </a:p>
      </dsp:txBody>
      <dsp:txXfrm>
        <a:off x="2082558" y="2116852"/>
        <a:ext cx="926523" cy="926523"/>
      </dsp:txXfrm>
    </dsp:sp>
    <dsp:sp modelId="{80BA5DBD-9A02-0142-A5C0-CE587410B430}">
      <dsp:nvSpPr>
        <dsp:cNvPr id="0" name=""/>
        <dsp:cNvSpPr/>
      </dsp:nvSpPr>
      <dsp:spPr>
        <a:xfrm rot="10800000">
          <a:off x="622783" y="2393396"/>
          <a:ext cx="1198152" cy="373436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C56658-A002-5743-91B3-5701A6078D1D}">
      <dsp:nvSpPr>
        <dsp:cNvPr id="0" name=""/>
        <dsp:cNvSpPr/>
      </dsp:nvSpPr>
      <dsp:spPr>
        <a:xfrm>
          <a:off x="389" y="2082199"/>
          <a:ext cx="1244786" cy="99582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200" kern="1200" dirty="0"/>
        </a:p>
      </dsp:txBody>
      <dsp:txXfrm>
        <a:off x="29556" y="2111366"/>
        <a:ext cx="1186452" cy="937495"/>
      </dsp:txXfrm>
    </dsp:sp>
    <dsp:sp modelId="{CBFD830D-6336-A34A-BE1C-05D872B7B81E}">
      <dsp:nvSpPr>
        <dsp:cNvPr id="0" name=""/>
        <dsp:cNvSpPr/>
      </dsp:nvSpPr>
      <dsp:spPr>
        <a:xfrm rot="13500000">
          <a:off x="1010562" y="1457214"/>
          <a:ext cx="1198152" cy="373436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6E8A69-A453-6944-A56D-3395767D82BD}">
      <dsp:nvSpPr>
        <dsp:cNvPr id="0" name=""/>
        <dsp:cNvSpPr/>
      </dsp:nvSpPr>
      <dsp:spPr>
        <a:xfrm>
          <a:off x="563634" y="722407"/>
          <a:ext cx="1244786" cy="99582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200" kern="1200" dirty="0"/>
        </a:p>
      </dsp:txBody>
      <dsp:txXfrm>
        <a:off x="592801" y="751574"/>
        <a:ext cx="1186452" cy="937495"/>
      </dsp:txXfrm>
    </dsp:sp>
    <dsp:sp modelId="{CA4A0716-8751-BA4D-A945-674C5980EC9C}">
      <dsp:nvSpPr>
        <dsp:cNvPr id="0" name=""/>
        <dsp:cNvSpPr/>
      </dsp:nvSpPr>
      <dsp:spPr>
        <a:xfrm rot="16200000">
          <a:off x="1946744" y="1069435"/>
          <a:ext cx="1198152" cy="373436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FE2280-B302-EC48-903A-BA60638F1D9E}">
      <dsp:nvSpPr>
        <dsp:cNvPr id="0" name=""/>
        <dsp:cNvSpPr/>
      </dsp:nvSpPr>
      <dsp:spPr>
        <a:xfrm>
          <a:off x="1923427" y="159162"/>
          <a:ext cx="1244786" cy="99582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200" kern="1200" dirty="0"/>
        </a:p>
      </dsp:txBody>
      <dsp:txXfrm>
        <a:off x="1952594" y="188329"/>
        <a:ext cx="1186452" cy="937495"/>
      </dsp:txXfrm>
    </dsp:sp>
    <dsp:sp modelId="{BC36A33E-51D8-9549-8AD3-5D49323F9C69}">
      <dsp:nvSpPr>
        <dsp:cNvPr id="0" name=""/>
        <dsp:cNvSpPr/>
      </dsp:nvSpPr>
      <dsp:spPr>
        <a:xfrm rot="18900000">
          <a:off x="2882926" y="1457214"/>
          <a:ext cx="1198152" cy="373436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6C970F-2A6D-6542-9FCC-FEC7E0DFC916}">
      <dsp:nvSpPr>
        <dsp:cNvPr id="0" name=""/>
        <dsp:cNvSpPr/>
      </dsp:nvSpPr>
      <dsp:spPr>
        <a:xfrm>
          <a:off x="3283219" y="722407"/>
          <a:ext cx="1244786" cy="99582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200" kern="1200" dirty="0"/>
        </a:p>
      </dsp:txBody>
      <dsp:txXfrm>
        <a:off x="3312386" y="751574"/>
        <a:ext cx="1186452" cy="937495"/>
      </dsp:txXfrm>
    </dsp:sp>
    <dsp:sp modelId="{C4FC7585-483F-5C4C-9F03-32E363D25995}">
      <dsp:nvSpPr>
        <dsp:cNvPr id="0" name=""/>
        <dsp:cNvSpPr/>
      </dsp:nvSpPr>
      <dsp:spPr>
        <a:xfrm>
          <a:off x="3270705" y="2393396"/>
          <a:ext cx="1198152" cy="373436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D53ABA-8A35-B945-9237-92EBFA1E6E9E}">
      <dsp:nvSpPr>
        <dsp:cNvPr id="0" name=""/>
        <dsp:cNvSpPr/>
      </dsp:nvSpPr>
      <dsp:spPr>
        <a:xfrm>
          <a:off x="3846464" y="2082199"/>
          <a:ext cx="1244786" cy="99582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200" kern="1200" dirty="0"/>
        </a:p>
      </dsp:txBody>
      <dsp:txXfrm>
        <a:off x="3875631" y="2111366"/>
        <a:ext cx="1186452" cy="93749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F968A8-9D2B-E64C-A275-72A8D987F66C}">
      <dsp:nvSpPr>
        <dsp:cNvPr id="0" name=""/>
        <dsp:cNvSpPr/>
      </dsp:nvSpPr>
      <dsp:spPr>
        <a:xfrm>
          <a:off x="1890669" y="1924963"/>
          <a:ext cx="1310301" cy="13103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  <a:sp3d extrusionH="28000" prstMaterial="matte"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0" kern="1200" dirty="0"/>
        </a:p>
      </dsp:txBody>
      <dsp:txXfrm>
        <a:off x="2082558" y="2116852"/>
        <a:ext cx="926523" cy="926523"/>
      </dsp:txXfrm>
    </dsp:sp>
    <dsp:sp modelId="{80BA5DBD-9A02-0142-A5C0-CE587410B430}">
      <dsp:nvSpPr>
        <dsp:cNvPr id="0" name=""/>
        <dsp:cNvSpPr/>
      </dsp:nvSpPr>
      <dsp:spPr>
        <a:xfrm rot="10800000">
          <a:off x="622783" y="2393396"/>
          <a:ext cx="1198152" cy="373436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C56658-A002-5743-91B3-5701A6078D1D}">
      <dsp:nvSpPr>
        <dsp:cNvPr id="0" name=""/>
        <dsp:cNvSpPr/>
      </dsp:nvSpPr>
      <dsp:spPr>
        <a:xfrm>
          <a:off x="389" y="2082199"/>
          <a:ext cx="1244786" cy="99582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200" kern="1200" dirty="0"/>
        </a:p>
      </dsp:txBody>
      <dsp:txXfrm>
        <a:off x="29556" y="2111366"/>
        <a:ext cx="1186452" cy="937495"/>
      </dsp:txXfrm>
    </dsp:sp>
    <dsp:sp modelId="{CBFD830D-6336-A34A-BE1C-05D872B7B81E}">
      <dsp:nvSpPr>
        <dsp:cNvPr id="0" name=""/>
        <dsp:cNvSpPr/>
      </dsp:nvSpPr>
      <dsp:spPr>
        <a:xfrm rot="13500000">
          <a:off x="1010562" y="1457214"/>
          <a:ext cx="1198152" cy="373436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6E8A69-A453-6944-A56D-3395767D82BD}">
      <dsp:nvSpPr>
        <dsp:cNvPr id="0" name=""/>
        <dsp:cNvSpPr/>
      </dsp:nvSpPr>
      <dsp:spPr>
        <a:xfrm>
          <a:off x="563634" y="722407"/>
          <a:ext cx="1244786" cy="99582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200" kern="1200" dirty="0"/>
        </a:p>
      </dsp:txBody>
      <dsp:txXfrm>
        <a:off x="592801" y="751574"/>
        <a:ext cx="1186452" cy="937495"/>
      </dsp:txXfrm>
    </dsp:sp>
    <dsp:sp modelId="{CA4A0716-8751-BA4D-A945-674C5980EC9C}">
      <dsp:nvSpPr>
        <dsp:cNvPr id="0" name=""/>
        <dsp:cNvSpPr/>
      </dsp:nvSpPr>
      <dsp:spPr>
        <a:xfrm rot="16200000">
          <a:off x="1946744" y="1069435"/>
          <a:ext cx="1198152" cy="373436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FE2280-B302-EC48-903A-BA60638F1D9E}">
      <dsp:nvSpPr>
        <dsp:cNvPr id="0" name=""/>
        <dsp:cNvSpPr/>
      </dsp:nvSpPr>
      <dsp:spPr>
        <a:xfrm>
          <a:off x="1923427" y="159162"/>
          <a:ext cx="1244786" cy="99582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200" kern="1200" dirty="0"/>
        </a:p>
      </dsp:txBody>
      <dsp:txXfrm>
        <a:off x="1952594" y="188329"/>
        <a:ext cx="1186452" cy="937495"/>
      </dsp:txXfrm>
    </dsp:sp>
    <dsp:sp modelId="{BC36A33E-51D8-9549-8AD3-5D49323F9C69}">
      <dsp:nvSpPr>
        <dsp:cNvPr id="0" name=""/>
        <dsp:cNvSpPr/>
      </dsp:nvSpPr>
      <dsp:spPr>
        <a:xfrm rot="18900000">
          <a:off x="2882926" y="1457214"/>
          <a:ext cx="1198152" cy="373436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6C970F-2A6D-6542-9FCC-FEC7E0DFC916}">
      <dsp:nvSpPr>
        <dsp:cNvPr id="0" name=""/>
        <dsp:cNvSpPr/>
      </dsp:nvSpPr>
      <dsp:spPr>
        <a:xfrm>
          <a:off x="3283219" y="722407"/>
          <a:ext cx="1244786" cy="99582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200" kern="1200" dirty="0"/>
        </a:p>
      </dsp:txBody>
      <dsp:txXfrm>
        <a:off x="3312386" y="751574"/>
        <a:ext cx="1186452" cy="937495"/>
      </dsp:txXfrm>
    </dsp:sp>
    <dsp:sp modelId="{C4FC7585-483F-5C4C-9F03-32E363D25995}">
      <dsp:nvSpPr>
        <dsp:cNvPr id="0" name=""/>
        <dsp:cNvSpPr/>
      </dsp:nvSpPr>
      <dsp:spPr>
        <a:xfrm>
          <a:off x="3270705" y="2393396"/>
          <a:ext cx="1198152" cy="373436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D53ABA-8A35-B945-9237-92EBFA1E6E9E}">
      <dsp:nvSpPr>
        <dsp:cNvPr id="0" name=""/>
        <dsp:cNvSpPr/>
      </dsp:nvSpPr>
      <dsp:spPr>
        <a:xfrm>
          <a:off x="3846464" y="2082199"/>
          <a:ext cx="1244786" cy="99582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200" kern="1200" dirty="0"/>
        </a:p>
      </dsp:txBody>
      <dsp:txXfrm>
        <a:off x="3875631" y="2111366"/>
        <a:ext cx="1186452" cy="9374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F968A8-9D2B-E64C-A275-72A8D987F66C}">
      <dsp:nvSpPr>
        <dsp:cNvPr id="0" name=""/>
        <dsp:cNvSpPr/>
      </dsp:nvSpPr>
      <dsp:spPr>
        <a:xfrm>
          <a:off x="1890669" y="1924963"/>
          <a:ext cx="1310301" cy="13103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  <a:sp3d extrusionH="28000" prstMaterial="matte"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0" kern="1200" dirty="0"/>
        </a:p>
      </dsp:txBody>
      <dsp:txXfrm>
        <a:off x="2082558" y="2116852"/>
        <a:ext cx="926523" cy="926523"/>
      </dsp:txXfrm>
    </dsp:sp>
    <dsp:sp modelId="{80BA5DBD-9A02-0142-A5C0-CE587410B430}">
      <dsp:nvSpPr>
        <dsp:cNvPr id="0" name=""/>
        <dsp:cNvSpPr/>
      </dsp:nvSpPr>
      <dsp:spPr>
        <a:xfrm rot="10800000">
          <a:off x="622783" y="2393396"/>
          <a:ext cx="1198152" cy="373436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C56658-A002-5743-91B3-5701A6078D1D}">
      <dsp:nvSpPr>
        <dsp:cNvPr id="0" name=""/>
        <dsp:cNvSpPr/>
      </dsp:nvSpPr>
      <dsp:spPr>
        <a:xfrm>
          <a:off x="389" y="2082199"/>
          <a:ext cx="1244786" cy="99582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200" kern="1200" dirty="0"/>
        </a:p>
      </dsp:txBody>
      <dsp:txXfrm>
        <a:off x="29556" y="2111366"/>
        <a:ext cx="1186452" cy="937495"/>
      </dsp:txXfrm>
    </dsp:sp>
    <dsp:sp modelId="{CBFD830D-6336-A34A-BE1C-05D872B7B81E}">
      <dsp:nvSpPr>
        <dsp:cNvPr id="0" name=""/>
        <dsp:cNvSpPr/>
      </dsp:nvSpPr>
      <dsp:spPr>
        <a:xfrm rot="13500000">
          <a:off x="1010562" y="1457214"/>
          <a:ext cx="1198152" cy="373436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6E8A69-A453-6944-A56D-3395767D82BD}">
      <dsp:nvSpPr>
        <dsp:cNvPr id="0" name=""/>
        <dsp:cNvSpPr/>
      </dsp:nvSpPr>
      <dsp:spPr>
        <a:xfrm>
          <a:off x="563634" y="722407"/>
          <a:ext cx="1244786" cy="99582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200" kern="1200" dirty="0"/>
        </a:p>
      </dsp:txBody>
      <dsp:txXfrm>
        <a:off x="592801" y="751574"/>
        <a:ext cx="1186452" cy="937495"/>
      </dsp:txXfrm>
    </dsp:sp>
    <dsp:sp modelId="{CA4A0716-8751-BA4D-A945-674C5980EC9C}">
      <dsp:nvSpPr>
        <dsp:cNvPr id="0" name=""/>
        <dsp:cNvSpPr/>
      </dsp:nvSpPr>
      <dsp:spPr>
        <a:xfrm rot="16200000">
          <a:off x="1946744" y="1069435"/>
          <a:ext cx="1198152" cy="373436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FE2280-B302-EC48-903A-BA60638F1D9E}">
      <dsp:nvSpPr>
        <dsp:cNvPr id="0" name=""/>
        <dsp:cNvSpPr/>
      </dsp:nvSpPr>
      <dsp:spPr>
        <a:xfrm>
          <a:off x="1923427" y="159162"/>
          <a:ext cx="1244786" cy="99582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200" kern="1200" dirty="0"/>
        </a:p>
      </dsp:txBody>
      <dsp:txXfrm>
        <a:off x="1952594" y="188329"/>
        <a:ext cx="1186452" cy="937495"/>
      </dsp:txXfrm>
    </dsp:sp>
    <dsp:sp modelId="{BC36A33E-51D8-9549-8AD3-5D49323F9C69}">
      <dsp:nvSpPr>
        <dsp:cNvPr id="0" name=""/>
        <dsp:cNvSpPr/>
      </dsp:nvSpPr>
      <dsp:spPr>
        <a:xfrm rot="18900000">
          <a:off x="2882926" y="1457214"/>
          <a:ext cx="1198152" cy="373436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6C970F-2A6D-6542-9FCC-FEC7E0DFC916}">
      <dsp:nvSpPr>
        <dsp:cNvPr id="0" name=""/>
        <dsp:cNvSpPr/>
      </dsp:nvSpPr>
      <dsp:spPr>
        <a:xfrm>
          <a:off x="3283219" y="722407"/>
          <a:ext cx="1244786" cy="99582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200" kern="1200" dirty="0"/>
        </a:p>
      </dsp:txBody>
      <dsp:txXfrm>
        <a:off x="3312386" y="751574"/>
        <a:ext cx="1186452" cy="937495"/>
      </dsp:txXfrm>
    </dsp:sp>
    <dsp:sp modelId="{C4FC7585-483F-5C4C-9F03-32E363D25995}">
      <dsp:nvSpPr>
        <dsp:cNvPr id="0" name=""/>
        <dsp:cNvSpPr/>
      </dsp:nvSpPr>
      <dsp:spPr>
        <a:xfrm>
          <a:off x="3270705" y="2393396"/>
          <a:ext cx="1198152" cy="373436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D53ABA-8A35-B945-9237-92EBFA1E6E9E}">
      <dsp:nvSpPr>
        <dsp:cNvPr id="0" name=""/>
        <dsp:cNvSpPr/>
      </dsp:nvSpPr>
      <dsp:spPr>
        <a:xfrm>
          <a:off x="3846464" y="2082199"/>
          <a:ext cx="1244786" cy="99582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200" kern="1200" dirty="0"/>
        </a:p>
      </dsp:txBody>
      <dsp:txXfrm>
        <a:off x="3875631" y="2111366"/>
        <a:ext cx="1186452" cy="9374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F968A8-9D2B-E64C-A275-72A8D987F66C}">
      <dsp:nvSpPr>
        <dsp:cNvPr id="0" name=""/>
        <dsp:cNvSpPr/>
      </dsp:nvSpPr>
      <dsp:spPr>
        <a:xfrm>
          <a:off x="1890669" y="1924963"/>
          <a:ext cx="1310301" cy="13103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  <a:sp3d extrusionH="28000" prstMaterial="matte"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Tool</a:t>
          </a:r>
          <a:endParaRPr lang="en-US" sz="3800" kern="1200" dirty="0"/>
        </a:p>
      </dsp:txBody>
      <dsp:txXfrm>
        <a:off x="2082558" y="2116852"/>
        <a:ext cx="926523" cy="926523"/>
      </dsp:txXfrm>
    </dsp:sp>
    <dsp:sp modelId="{80BA5DBD-9A02-0142-A5C0-CE587410B430}">
      <dsp:nvSpPr>
        <dsp:cNvPr id="0" name=""/>
        <dsp:cNvSpPr/>
      </dsp:nvSpPr>
      <dsp:spPr>
        <a:xfrm rot="10800000">
          <a:off x="622783" y="2393396"/>
          <a:ext cx="1198152" cy="373436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C56658-A002-5743-91B3-5701A6078D1D}">
      <dsp:nvSpPr>
        <dsp:cNvPr id="0" name=""/>
        <dsp:cNvSpPr/>
      </dsp:nvSpPr>
      <dsp:spPr>
        <a:xfrm>
          <a:off x="389" y="2082199"/>
          <a:ext cx="1244786" cy="99582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  <a:sp3d extrusionH="28000" prstMaterial="matte"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Canvas</a:t>
          </a:r>
          <a:endParaRPr lang="en-US" sz="1600" kern="1200" dirty="0"/>
        </a:p>
      </dsp:txBody>
      <dsp:txXfrm>
        <a:off x="29556" y="2111366"/>
        <a:ext cx="1186452" cy="937495"/>
      </dsp:txXfrm>
    </dsp:sp>
    <dsp:sp modelId="{CBFD830D-6336-A34A-BE1C-05D872B7B81E}">
      <dsp:nvSpPr>
        <dsp:cNvPr id="0" name=""/>
        <dsp:cNvSpPr/>
      </dsp:nvSpPr>
      <dsp:spPr>
        <a:xfrm rot="13500000">
          <a:off x="1010562" y="1457214"/>
          <a:ext cx="1198152" cy="373436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6E8A69-A453-6944-A56D-3395767D82BD}">
      <dsp:nvSpPr>
        <dsp:cNvPr id="0" name=""/>
        <dsp:cNvSpPr/>
      </dsp:nvSpPr>
      <dsp:spPr>
        <a:xfrm>
          <a:off x="563634" y="722407"/>
          <a:ext cx="1244786" cy="99582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  <a:sp3d extrusionH="28000" prstMaterial="matte"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Sakai</a:t>
          </a:r>
          <a:endParaRPr lang="en-US" sz="1600" kern="1200" dirty="0"/>
        </a:p>
      </dsp:txBody>
      <dsp:txXfrm>
        <a:off x="592801" y="751574"/>
        <a:ext cx="1186452" cy="937495"/>
      </dsp:txXfrm>
    </dsp:sp>
    <dsp:sp modelId="{CA4A0716-8751-BA4D-A945-674C5980EC9C}">
      <dsp:nvSpPr>
        <dsp:cNvPr id="0" name=""/>
        <dsp:cNvSpPr/>
      </dsp:nvSpPr>
      <dsp:spPr>
        <a:xfrm rot="16200000">
          <a:off x="1946744" y="1069435"/>
          <a:ext cx="1198152" cy="373436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FE2280-B302-EC48-903A-BA60638F1D9E}">
      <dsp:nvSpPr>
        <dsp:cNvPr id="0" name=""/>
        <dsp:cNvSpPr/>
      </dsp:nvSpPr>
      <dsp:spPr>
        <a:xfrm>
          <a:off x="1923427" y="159162"/>
          <a:ext cx="1244786" cy="99582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  <a:sp3d extrusionH="28000" prstMaterial="matte"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Moodle</a:t>
          </a:r>
          <a:endParaRPr lang="en-US" sz="1600" kern="1200" dirty="0"/>
        </a:p>
      </dsp:txBody>
      <dsp:txXfrm>
        <a:off x="1952594" y="188329"/>
        <a:ext cx="1186452" cy="937495"/>
      </dsp:txXfrm>
    </dsp:sp>
    <dsp:sp modelId="{BC36A33E-51D8-9549-8AD3-5D49323F9C69}">
      <dsp:nvSpPr>
        <dsp:cNvPr id="0" name=""/>
        <dsp:cNvSpPr/>
      </dsp:nvSpPr>
      <dsp:spPr>
        <a:xfrm rot="18900000">
          <a:off x="2882926" y="1457214"/>
          <a:ext cx="1198152" cy="373436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6C970F-2A6D-6542-9FCC-FEC7E0DFC916}">
      <dsp:nvSpPr>
        <dsp:cNvPr id="0" name=""/>
        <dsp:cNvSpPr/>
      </dsp:nvSpPr>
      <dsp:spPr>
        <a:xfrm>
          <a:off x="3283219" y="722407"/>
          <a:ext cx="1244786" cy="99582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  <a:sp3d extrusionH="28000" prstMaterial="matte"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Desire2Learn</a:t>
          </a:r>
          <a:endParaRPr lang="en-US" sz="1600" kern="1200" dirty="0"/>
        </a:p>
      </dsp:txBody>
      <dsp:txXfrm>
        <a:off x="3312386" y="751574"/>
        <a:ext cx="1186452" cy="937495"/>
      </dsp:txXfrm>
    </dsp:sp>
    <dsp:sp modelId="{C4FC7585-483F-5C4C-9F03-32E363D25995}">
      <dsp:nvSpPr>
        <dsp:cNvPr id="0" name=""/>
        <dsp:cNvSpPr/>
      </dsp:nvSpPr>
      <dsp:spPr>
        <a:xfrm>
          <a:off x="3270705" y="2393396"/>
          <a:ext cx="1198152" cy="373436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D53ABA-8A35-B945-9237-92EBFA1E6E9E}">
      <dsp:nvSpPr>
        <dsp:cNvPr id="0" name=""/>
        <dsp:cNvSpPr/>
      </dsp:nvSpPr>
      <dsp:spPr>
        <a:xfrm>
          <a:off x="3846464" y="2082199"/>
          <a:ext cx="1244786" cy="99582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  <a:sp3d extrusionH="28000" prstMaterial="matte"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Homegrown</a:t>
          </a:r>
          <a:endParaRPr lang="en-US" sz="1600" kern="1200" dirty="0"/>
        </a:p>
      </dsp:txBody>
      <dsp:txXfrm>
        <a:off x="3875631" y="2111366"/>
        <a:ext cx="1186452" cy="9374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6A8241-2A3B-A54C-BD22-7E410FBCBD56}">
      <dsp:nvSpPr>
        <dsp:cNvPr id="0" name=""/>
        <dsp:cNvSpPr/>
      </dsp:nvSpPr>
      <dsp:spPr>
        <a:xfrm>
          <a:off x="381002" y="1039273"/>
          <a:ext cx="628296" cy="628296"/>
        </a:xfrm>
        <a:prstGeom prst="ellipse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Tool</a:t>
          </a:r>
          <a:endParaRPr lang="en-US" sz="1800" kern="1200" dirty="0"/>
        </a:p>
      </dsp:txBody>
      <dsp:txXfrm>
        <a:off x="473014" y="1131285"/>
        <a:ext cx="444272" cy="444272"/>
      </dsp:txXfrm>
    </dsp:sp>
    <dsp:sp modelId="{11CEC778-C026-5646-B391-E3A9CC1ABB20}">
      <dsp:nvSpPr>
        <dsp:cNvPr id="0" name=""/>
        <dsp:cNvSpPr/>
      </dsp:nvSpPr>
      <dsp:spPr>
        <a:xfrm rot="16200000">
          <a:off x="516295" y="639849"/>
          <a:ext cx="337234" cy="288822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25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613954-955E-B746-AEE4-EDB0EB2D4782}">
      <dsp:nvSpPr>
        <dsp:cNvPr id="0" name=""/>
        <dsp:cNvSpPr/>
      </dsp:nvSpPr>
      <dsp:spPr>
        <a:xfrm>
          <a:off x="169264" y="16562"/>
          <a:ext cx="962742" cy="60140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Canvas</a:t>
          </a:r>
          <a:endParaRPr lang="en-US" sz="2200" kern="1200" dirty="0"/>
        </a:p>
      </dsp:txBody>
      <dsp:txXfrm>
        <a:off x="186879" y="34177"/>
        <a:ext cx="927512" cy="56617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6A8241-2A3B-A54C-BD22-7E410FBCBD56}">
      <dsp:nvSpPr>
        <dsp:cNvPr id="0" name=""/>
        <dsp:cNvSpPr/>
      </dsp:nvSpPr>
      <dsp:spPr>
        <a:xfrm>
          <a:off x="381002" y="1039273"/>
          <a:ext cx="628296" cy="628296"/>
        </a:xfrm>
        <a:prstGeom prst="ellipse">
          <a:avLst/>
        </a:prstGeom>
        <a:solidFill>
          <a:schemeClr val="accent3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Tool</a:t>
          </a:r>
          <a:endParaRPr lang="en-US" sz="1800" kern="1200" dirty="0"/>
        </a:p>
      </dsp:txBody>
      <dsp:txXfrm>
        <a:off x="473014" y="1131285"/>
        <a:ext cx="444272" cy="444272"/>
      </dsp:txXfrm>
    </dsp:sp>
    <dsp:sp modelId="{11CEC778-C026-5646-B391-E3A9CC1ABB20}">
      <dsp:nvSpPr>
        <dsp:cNvPr id="0" name=""/>
        <dsp:cNvSpPr/>
      </dsp:nvSpPr>
      <dsp:spPr>
        <a:xfrm rot="16200000">
          <a:off x="516295" y="639849"/>
          <a:ext cx="337234" cy="288822"/>
        </a:xfrm>
        <a:prstGeom prst="leftArrow">
          <a:avLst>
            <a:gd name="adj1" fmla="val 60000"/>
            <a:gd name="adj2" fmla="val 50000"/>
          </a:avLst>
        </a:prstGeom>
        <a:solidFill>
          <a:schemeClr val="accent3"/>
        </a:solidFill>
        <a:ln>
          <a:noFill/>
        </a:ln>
        <a:effectLst/>
        <a:scene3d>
          <a:camera prst="orthographicFront"/>
          <a:lightRig rig="chilly" dir="t"/>
        </a:scene3d>
        <a:sp3d z="-25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613954-955E-B746-AEE4-EDB0EB2D4782}">
      <dsp:nvSpPr>
        <dsp:cNvPr id="0" name=""/>
        <dsp:cNvSpPr/>
      </dsp:nvSpPr>
      <dsp:spPr>
        <a:xfrm>
          <a:off x="169264" y="16562"/>
          <a:ext cx="962742" cy="601406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Sakai</a:t>
          </a:r>
          <a:endParaRPr lang="en-US" sz="2800" kern="1200" dirty="0"/>
        </a:p>
      </dsp:txBody>
      <dsp:txXfrm>
        <a:off x="186879" y="34177"/>
        <a:ext cx="927512" cy="56617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6A8241-2A3B-A54C-BD22-7E410FBCBD56}">
      <dsp:nvSpPr>
        <dsp:cNvPr id="0" name=""/>
        <dsp:cNvSpPr/>
      </dsp:nvSpPr>
      <dsp:spPr>
        <a:xfrm>
          <a:off x="381002" y="1039273"/>
          <a:ext cx="628296" cy="628296"/>
        </a:xfrm>
        <a:prstGeom prst="ellipse">
          <a:avLst/>
        </a:prstGeom>
        <a:solidFill>
          <a:schemeClr val="accent4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Tool</a:t>
          </a:r>
          <a:endParaRPr lang="en-US" sz="1800" kern="1200" dirty="0"/>
        </a:p>
      </dsp:txBody>
      <dsp:txXfrm>
        <a:off x="473014" y="1131285"/>
        <a:ext cx="444272" cy="444272"/>
      </dsp:txXfrm>
    </dsp:sp>
    <dsp:sp modelId="{11CEC778-C026-5646-B391-E3A9CC1ABB20}">
      <dsp:nvSpPr>
        <dsp:cNvPr id="0" name=""/>
        <dsp:cNvSpPr/>
      </dsp:nvSpPr>
      <dsp:spPr>
        <a:xfrm rot="16200000">
          <a:off x="516295" y="639849"/>
          <a:ext cx="337234" cy="288822"/>
        </a:xfrm>
        <a:prstGeom prst="lef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  <a:scene3d>
          <a:camera prst="orthographicFront"/>
          <a:lightRig rig="chilly" dir="t"/>
        </a:scene3d>
        <a:sp3d z="-25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613954-955E-B746-AEE4-EDB0EB2D4782}">
      <dsp:nvSpPr>
        <dsp:cNvPr id="0" name=""/>
        <dsp:cNvSpPr/>
      </dsp:nvSpPr>
      <dsp:spPr>
        <a:xfrm>
          <a:off x="169264" y="16562"/>
          <a:ext cx="962742" cy="601406"/>
        </a:xfrm>
        <a:prstGeom prst="roundRect">
          <a:avLst>
            <a:gd name="adj" fmla="val 10000"/>
          </a:avLst>
        </a:prstGeom>
        <a:solidFill>
          <a:schemeClr val="accent4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Moodle</a:t>
          </a:r>
          <a:endParaRPr lang="en-US" sz="2100" kern="1200" dirty="0"/>
        </a:p>
      </dsp:txBody>
      <dsp:txXfrm>
        <a:off x="186879" y="34177"/>
        <a:ext cx="927512" cy="56617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6A8241-2A3B-A54C-BD22-7E410FBCBD56}">
      <dsp:nvSpPr>
        <dsp:cNvPr id="0" name=""/>
        <dsp:cNvSpPr/>
      </dsp:nvSpPr>
      <dsp:spPr>
        <a:xfrm>
          <a:off x="381002" y="1039273"/>
          <a:ext cx="628296" cy="628296"/>
        </a:xfrm>
        <a:prstGeom prst="ellipse">
          <a:avLst/>
        </a:prstGeom>
        <a:solidFill>
          <a:schemeClr val="accent5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Tool</a:t>
          </a:r>
          <a:endParaRPr lang="en-US" sz="1800" kern="1200" dirty="0"/>
        </a:p>
      </dsp:txBody>
      <dsp:txXfrm>
        <a:off x="473014" y="1131285"/>
        <a:ext cx="444272" cy="444272"/>
      </dsp:txXfrm>
    </dsp:sp>
    <dsp:sp modelId="{11CEC778-C026-5646-B391-E3A9CC1ABB20}">
      <dsp:nvSpPr>
        <dsp:cNvPr id="0" name=""/>
        <dsp:cNvSpPr/>
      </dsp:nvSpPr>
      <dsp:spPr>
        <a:xfrm rot="16200000">
          <a:off x="516295" y="639849"/>
          <a:ext cx="337234" cy="288822"/>
        </a:xfrm>
        <a:prstGeom prst="leftArrow">
          <a:avLst>
            <a:gd name="adj1" fmla="val 60000"/>
            <a:gd name="adj2" fmla="val 50000"/>
          </a:avLst>
        </a:prstGeom>
        <a:solidFill>
          <a:schemeClr val="accent5"/>
        </a:solidFill>
        <a:ln>
          <a:noFill/>
        </a:ln>
        <a:effectLst/>
        <a:scene3d>
          <a:camera prst="orthographicFront"/>
          <a:lightRig rig="chilly" dir="t"/>
        </a:scene3d>
        <a:sp3d z="-25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613954-955E-B746-AEE4-EDB0EB2D4782}">
      <dsp:nvSpPr>
        <dsp:cNvPr id="0" name=""/>
        <dsp:cNvSpPr/>
      </dsp:nvSpPr>
      <dsp:spPr>
        <a:xfrm>
          <a:off x="169264" y="16562"/>
          <a:ext cx="962742" cy="601406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Desire2Learn</a:t>
          </a:r>
          <a:endParaRPr lang="en-US" sz="1200" kern="1200" dirty="0"/>
        </a:p>
      </dsp:txBody>
      <dsp:txXfrm>
        <a:off x="186879" y="34177"/>
        <a:ext cx="927512" cy="56617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6A8241-2A3B-A54C-BD22-7E410FBCBD56}">
      <dsp:nvSpPr>
        <dsp:cNvPr id="0" name=""/>
        <dsp:cNvSpPr/>
      </dsp:nvSpPr>
      <dsp:spPr>
        <a:xfrm>
          <a:off x="381002" y="1039273"/>
          <a:ext cx="628296" cy="628296"/>
        </a:xfrm>
        <a:prstGeom prst="ellipse">
          <a:avLst/>
        </a:prstGeom>
        <a:solidFill>
          <a:schemeClr val="accent6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Tool</a:t>
          </a:r>
          <a:endParaRPr lang="en-US" sz="1800" kern="1200" dirty="0"/>
        </a:p>
      </dsp:txBody>
      <dsp:txXfrm>
        <a:off x="473014" y="1131285"/>
        <a:ext cx="444272" cy="444272"/>
      </dsp:txXfrm>
    </dsp:sp>
    <dsp:sp modelId="{11CEC778-C026-5646-B391-E3A9CC1ABB20}">
      <dsp:nvSpPr>
        <dsp:cNvPr id="0" name=""/>
        <dsp:cNvSpPr/>
      </dsp:nvSpPr>
      <dsp:spPr>
        <a:xfrm rot="16200000">
          <a:off x="516295" y="639849"/>
          <a:ext cx="337234" cy="288822"/>
        </a:xfrm>
        <a:prstGeom prst="leftArrow">
          <a:avLst>
            <a:gd name="adj1" fmla="val 60000"/>
            <a:gd name="adj2" fmla="val 50000"/>
          </a:avLst>
        </a:prstGeom>
        <a:solidFill>
          <a:schemeClr val="accent6"/>
        </a:solidFill>
        <a:ln>
          <a:noFill/>
        </a:ln>
        <a:effectLst/>
        <a:scene3d>
          <a:camera prst="orthographicFront"/>
          <a:lightRig rig="chilly" dir="t"/>
        </a:scene3d>
        <a:sp3d z="-25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613954-955E-B746-AEE4-EDB0EB2D4782}">
      <dsp:nvSpPr>
        <dsp:cNvPr id="0" name=""/>
        <dsp:cNvSpPr/>
      </dsp:nvSpPr>
      <dsp:spPr>
        <a:xfrm>
          <a:off x="169264" y="16562"/>
          <a:ext cx="962742" cy="601406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Homegrown</a:t>
          </a:r>
          <a:endParaRPr lang="en-US" sz="1300" kern="1200" dirty="0"/>
        </a:p>
      </dsp:txBody>
      <dsp:txXfrm>
        <a:off x="186879" y="34177"/>
        <a:ext cx="927512" cy="56617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F968A8-9D2B-E64C-A275-72A8D987F66C}">
      <dsp:nvSpPr>
        <dsp:cNvPr id="0" name=""/>
        <dsp:cNvSpPr/>
      </dsp:nvSpPr>
      <dsp:spPr>
        <a:xfrm>
          <a:off x="1890669" y="1924963"/>
          <a:ext cx="1310301" cy="13103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  <a:sp3d extrusionH="28000" prstMaterial="matte"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0" kern="1200" dirty="0"/>
        </a:p>
      </dsp:txBody>
      <dsp:txXfrm>
        <a:off x="2082558" y="2116852"/>
        <a:ext cx="926523" cy="926523"/>
      </dsp:txXfrm>
    </dsp:sp>
    <dsp:sp modelId="{80BA5DBD-9A02-0142-A5C0-CE587410B430}">
      <dsp:nvSpPr>
        <dsp:cNvPr id="0" name=""/>
        <dsp:cNvSpPr/>
      </dsp:nvSpPr>
      <dsp:spPr>
        <a:xfrm rot="10800000">
          <a:off x="622783" y="2393396"/>
          <a:ext cx="1198152" cy="373436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C56658-A002-5743-91B3-5701A6078D1D}">
      <dsp:nvSpPr>
        <dsp:cNvPr id="0" name=""/>
        <dsp:cNvSpPr/>
      </dsp:nvSpPr>
      <dsp:spPr>
        <a:xfrm>
          <a:off x="389" y="2082199"/>
          <a:ext cx="1244786" cy="99582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200" kern="1200" dirty="0"/>
        </a:p>
      </dsp:txBody>
      <dsp:txXfrm>
        <a:off x="29556" y="2111366"/>
        <a:ext cx="1186452" cy="937495"/>
      </dsp:txXfrm>
    </dsp:sp>
    <dsp:sp modelId="{CBFD830D-6336-A34A-BE1C-05D872B7B81E}">
      <dsp:nvSpPr>
        <dsp:cNvPr id="0" name=""/>
        <dsp:cNvSpPr/>
      </dsp:nvSpPr>
      <dsp:spPr>
        <a:xfrm rot="13500000">
          <a:off x="1010562" y="1457214"/>
          <a:ext cx="1198152" cy="373436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6E8A69-A453-6944-A56D-3395767D82BD}">
      <dsp:nvSpPr>
        <dsp:cNvPr id="0" name=""/>
        <dsp:cNvSpPr/>
      </dsp:nvSpPr>
      <dsp:spPr>
        <a:xfrm>
          <a:off x="563634" y="722407"/>
          <a:ext cx="1244786" cy="99582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200" kern="1200" dirty="0"/>
        </a:p>
      </dsp:txBody>
      <dsp:txXfrm>
        <a:off x="592801" y="751574"/>
        <a:ext cx="1186452" cy="937495"/>
      </dsp:txXfrm>
    </dsp:sp>
    <dsp:sp modelId="{CA4A0716-8751-BA4D-A945-674C5980EC9C}">
      <dsp:nvSpPr>
        <dsp:cNvPr id="0" name=""/>
        <dsp:cNvSpPr/>
      </dsp:nvSpPr>
      <dsp:spPr>
        <a:xfrm rot="16200000">
          <a:off x="1946744" y="1069435"/>
          <a:ext cx="1198152" cy="373436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FE2280-B302-EC48-903A-BA60638F1D9E}">
      <dsp:nvSpPr>
        <dsp:cNvPr id="0" name=""/>
        <dsp:cNvSpPr/>
      </dsp:nvSpPr>
      <dsp:spPr>
        <a:xfrm>
          <a:off x="1923427" y="159162"/>
          <a:ext cx="1244786" cy="99582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200" kern="1200" dirty="0"/>
        </a:p>
      </dsp:txBody>
      <dsp:txXfrm>
        <a:off x="1952594" y="188329"/>
        <a:ext cx="1186452" cy="937495"/>
      </dsp:txXfrm>
    </dsp:sp>
    <dsp:sp modelId="{BC36A33E-51D8-9549-8AD3-5D49323F9C69}">
      <dsp:nvSpPr>
        <dsp:cNvPr id="0" name=""/>
        <dsp:cNvSpPr/>
      </dsp:nvSpPr>
      <dsp:spPr>
        <a:xfrm rot="18900000">
          <a:off x="2882926" y="1457214"/>
          <a:ext cx="1198152" cy="373436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6C970F-2A6D-6542-9FCC-FEC7E0DFC916}">
      <dsp:nvSpPr>
        <dsp:cNvPr id="0" name=""/>
        <dsp:cNvSpPr/>
      </dsp:nvSpPr>
      <dsp:spPr>
        <a:xfrm>
          <a:off x="3283219" y="722407"/>
          <a:ext cx="1244786" cy="99582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200" kern="1200" dirty="0"/>
        </a:p>
      </dsp:txBody>
      <dsp:txXfrm>
        <a:off x="3312386" y="751574"/>
        <a:ext cx="1186452" cy="937495"/>
      </dsp:txXfrm>
    </dsp:sp>
    <dsp:sp modelId="{C4FC7585-483F-5C4C-9F03-32E363D25995}">
      <dsp:nvSpPr>
        <dsp:cNvPr id="0" name=""/>
        <dsp:cNvSpPr/>
      </dsp:nvSpPr>
      <dsp:spPr>
        <a:xfrm>
          <a:off x="3270705" y="2393396"/>
          <a:ext cx="1198152" cy="373436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D53ABA-8A35-B945-9237-92EBFA1E6E9E}">
      <dsp:nvSpPr>
        <dsp:cNvPr id="0" name=""/>
        <dsp:cNvSpPr/>
      </dsp:nvSpPr>
      <dsp:spPr>
        <a:xfrm>
          <a:off x="3846464" y="2082199"/>
          <a:ext cx="1244786" cy="99582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200" kern="1200" dirty="0"/>
        </a:p>
      </dsp:txBody>
      <dsp:txXfrm>
        <a:off x="3875631" y="2111366"/>
        <a:ext cx="1186452" cy="9374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7/11/14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7/11/14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7/11/14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7/11/14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7/11/14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7/11/14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7/11/14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7/11/14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7/11/14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7/11/14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7/11/14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7/11/14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/>
              <a:pPr/>
              <a:t>7/11/14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Harvard-ATG/nercomp-lti-basic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4" Type="http://schemas.openxmlformats.org/officeDocument/2006/relationships/diagramQuickStyle" Target="../diagrams/quickStyle10.xml"/><Relationship Id="rId5" Type="http://schemas.openxmlformats.org/officeDocument/2006/relationships/diagramColors" Target="../diagrams/colors10.xml"/><Relationship Id="rId6" Type="http://schemas.microsoft.com/office/2007/relationships/diagramDrawing" Target="../diagrams/drawing10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5.png"/><Relationship Id="rId8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4" Type="http://schemas.openxmlformats.org/officeDocument/2006/relationships/diagramQuickStyle" Target="../diagrams/quickStyle11.xml"/><Relationship Id="rId5" Type="http://schemas.openxmlformats.org/officeDocument/2006/relationships/diagramColors" Target="../diagrams/colors11.xml"/><Relationship Id="rId6" Type="http://schemas.microsoft.com/office/2007/relationships/diagramDrawing" Target="../diagrams/drawing11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edu-apps.org/code.html" TargetMode="External"/><Relationship Id="rId3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4" Type="http://schemas.openxmlformats.org/officeDocument/2006/relationships/diagramQuickStyle" Target="../diagrams/quickStyle12.xml"/><Relationship Id="rId5" Type="http://schemas.openxmlformats.org/officeDocument/2006/relationships/diagramColors" Target="../diagrams/colors12.xml"/><Relationship Id="rId6" Type="http://schemas.microsoft.com/office/2007/relationships/diagramDrawing" Target="../diagrams/drawing12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5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4" Type="http://schemas.openxmlformats.org/officeDocument/2006/relationships/diagramQuickStyle" Target="../diagrams/quickStyle13.xml"/><Relationship Id="rId5" Type="http://schemas.openxmlformats.org/officeDocument/2006/relationships/diagramColors" Target="../diagrams/colors13.xml"/><Relationship Id="rId6" Type="http://schemas.microsoft.com/office/2007/relationships/diagramDrawing" Target="../diagrams/drawing13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s.imsglobal.org/tutorials.html" TargetMode="External"/><Relationship Id="rId4" Type="http://schemas.openxmlformats.org/officeDocument/2006/relationships/hyperlink" Target="http://publications.cetis.ac.uk/wp-content/uploads/2012/05/LTI-Briefing-Paper.pdf" TargetMode="External"/><Relationship Id="rId5" Type="http://schemas.openxmlformats.org/officeDocument/2006/relationships/hyperlink" Target="http://www.edu-apps.org/index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imsglobal.org/lti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u-apps.org/code.html" TargetMode="External"/><Relationship Id="rId4" Type="http://schemas.openxmlformats.org/officeDocument/2006/relationships/hyperlink" Target="https://canvas.instructure.com/courses/785215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velopers.imsglobal.org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hueniverse.com/oauth/guide/" TargetMode="External"/><Relationship Id="rId4" Type="http://schemas.openxmlformats.org/officeDocument/2006/relationships/hyperlink" Target="http://blog.bittercoder.com/2008/06/10/oauth-for-beginners/" TargetMode="External"/><Relationship Id="rId5" Type="http://schemas.openxmlformats.org/officeDocument/2006/relationships/hyperlink" Target="http://blog.varonis.com/introduction-to-oauth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auth.net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agrantup.com/" TargetMode="External"/><Relationship Id="rId4" Type="http://schemas.openxmlformats.org/officeDocument/2006/relationships/hyperlink" Target="http://www.erikaheidi.com/2013/07/02/a-begginers-guide-to-vagrant-getting-your-portable-development-environment/" TargetMode="External"/><Relationship Id="rId5" Type="http://schemas.openxmlformats.org/officeDocument/2006/relationships/hyperlink" Target="http://blog.kloudless.com/2013/07/01/automating-development-environments-with-vagrant-and-puppet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virtualbox.org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4" Type="http://schemas.openxmlformats.org/officeDocument/2006/relationships/diagramQuickStyle" Target="../diagrams/quickStyle14.xml"/><Relationship Id="rId5" Type="http://schemas.openxmlformats.org/officeDocument/2006/relationships/diagramColors" Target="../diagrams/colors14.xml"/><Relationship Id="rId6" Type="http://schemas.microsoft.com/office/2007/relationships/diagramDrawing" Target="../diagrams/drawing14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4" Type="http://schemas.openxmlformats.org/officeDocument/2006/relationships/diagramQuickStyle" Target="../diagrams/quickStyle15.xml"/><Relationship Id="rId5" Type="http://schemas.openxmlformats.org/officeDocument/2006/relationships/diagramColors" Target="../diagrams/colors15.xml"/><Relationship Id="rId6" Type="http://schemas.microsoft.com/office/2007/relationships/diagramDrawing" Target="../diagrams/drawing15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4" Type="http://schemas.openxmlformats.org/officeDocument/2006/relationships/diagramQuickStyle" Target="../diagrams/quickStyle16.xml"/><Relationship Id="rId5" Type="http://schemas.openxmlformats.org/officeDocument/2006/relationships/diagramColors" Target="../diagrams/colors16.xml"/><Relationship Id="rId6" Type="http://schemas.microsoft.com/office/2007/relationships/diagramDrawing" Target="../diagrams/drawing16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1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Relationship Id="rId6" Type="http://schemas.openxmlformats.org/officeDocument/2006/relationships/image" Target="../media/image23.png"/><Relationship Id="rId7" Type="http://schemas.openxmlformats.org/officeDocument/2006/relationships/image" Target="../media/image25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blogs.law.harvard.edu/acts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imsglobal.org" TargetMode="Externa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diagramQuickStyle" Target="../diagrams/quickStyle4.xml"/><Relationship Id="rId20" Type="http://schemas.openxmlformats.org/officeDocument/2006/relationships/diagramColors" Target="../diagrams/colors6.xml"/><Relationship Id="rId21" Type="http://schemas.microsoft.com/office/2007/relationships/diagramDrawing" Target="../diagrams/drawing6.xml"/><Relationship Id="rId22" Type="http://schemas.openxmlformats.org/officeDocument/2006/relationships/diagramData" Target="../diagrams/data7.xml"/><Relationship Id="rId23" Type="http://schemas.openxmlformats.org/officeDocument/2006/relationships/diagramLayout" Target="../diagrams/layout7.xml"/><Relationship Id="rId24" Type="http://schemas.openxmlformats.org/officeDocument/2006/relationships/diagramQuickStyle" Target="../diagrams/quickStyle7.xml"/><Relationship Id="rId25" Type="http://schemas.openxmlformats.org/officeDocument/2006/relationships/diagramColors" Target="../diagrams/colors7.xml"/><Relationship Id="rId26" Type="http://schemas.microsoft.com/office/2007/relationships/diagramDrawing" Target="../diagrams/drawing7.xml"/><Relationship Id="rId27" Type="http://schemas.openxmlformats.org/officeDocument/2006/relationships/diagramData" Target="../diagrams/data8.xml"/><Relationship Id="rId28" Type="http://schemas.openxmlformats.org/officeDocument/2006/relationships/diagramLayout" Target="../diagrams/layout8.xml"/><Relationship Id="rId29" Type="http://schemas.openxmlformats.org/officeDocument/2006/relationships/diagramQuickStyle" Target="../diagrams/quickStyle8.xml"/><Relationship Id="rId30" Type="http://schemas.openxmlformats.org/officeDocument/2006/relationships/diagramColors" Target="../diagrams/colors8.xml"/><Relationship Id="rId31" Type="http://schemas.microsoft.com/office/2007/relationships/diagramDrawing" Target="../diagrams/drawing8.xml"/><Relationship Id="rId32" Type="http://schemas.openxmlformats.org/officeDocument/2006/relationships/image" Target="../media/image14.png"/><Relationship Id="rId10" Type="http://schemas.openxmlformats.org/officeDocument/2006/relationships/diagramColors" Target="../diagrams/colors4.xml"/><Relationship Id="rId11" Type="http://schemas.microsoft.com/office/2007/relationships/diagramDrawing" Target="../diagrams/drawing4.xml"/><Relationship Id="rId12" Type="http://schemas.openxmlformats.org/officeDocument/2006/relationships/diagramData" Target="../diagrams/data5.xml"/><Relationship Id="rId13" Type="http://schemas.openxmlformats.org/officeDocument/2006/relationships/diagramLayout" Target="../diagrams/layout5.xml"/><Relationship Id="rId14" Type="http://schemas.openxmlformats.org/officeDocument/2006/relationships/diagramQuickStyle" Target="../diagrams/quickStyle5.xml"/><Relationship Id="rId15" Type="http://schemas.openxmlformats.org/officeDocument/2006/relationships/diagramColors" Target="../diagrams/colors5.xml"/><Relationship Id="rId16" Type="http://schemas.microsoft.com/office/2007/relationships/diagramDrawing" Target="../diagrams/drawing5.xml"/><Relationship Id="rId17" Type="http://schemas.openxmlformats.org/officeDocument/2006/relationships/diagramData" Target="../diagrams/data6.xml"/><Relationship Id="rId18" Type="http://schemas.openxmlformats.org/officeDocument/2006/relationships/diagramLayout" Target="../diagrams/layout6.xml"/><Relationship Id="rId19" Type="http://schemas.openxmlformats.org/officeDocument/2006/relationships/diagramQuickStyle" Target="../diagrams/quickStyle6.xml"/><Relationship Id="rId1" Type="http://schemas.openxmlformats.org/officeDocument/2006/relationships/slideLayout" Target="../slideLayouts/slideLayout5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diagramData" Target="../diagrams/data4.xml"/><Relationship Id="rId8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4" Type="http://schemas.openxmlformats.org/officeDocument/2006/relationships/diagramQuickStyle" Target="../diagrams/quickStyle9.xml"/><Relationship Id="rId5" Type="http://schemas.openxmlformats.org/officeDocument/2006/relationships/diagramColors" Target="../diagrams/colors9.xml"/><Relationship Id="rId6" Type="http://schemas.microsoft.com/office/2007/relationships/diagramDrawing" Target="../diagrams/drawing9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Building Tools With The Learning Tools Interoperability Specification</a:t>
            </a:r>
            <a:endParaRPr lang="en-US" sz="48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Michael d. </a:t>
            </a:r>
            <a:r>
              <a:rPr lang="it-IT" dirty="0" err="1" smtClean="0"/>
              <a:t>hilborn</a:t>
            </a:r>
            <a:r>
              <a:rPr lang="it-IT" dirty="0" smtClean="0"/>
              <a:t> and </a:t>
            </a:r>
            <a:r>
              <a:rPr lang="it-IT" dirty="0" err="1" smtClean="0"/>
              <a:t>Artie</a:t>
            </a:r>
            <a:r>
              <a:rPr lang="it-IT" dirty="0" smtClean="0"/>
              <a:t> </a:t>
            </a:r>
            <a:r>
              <a:rPr lang="it-IT" dirty="0" err="1" smtClean="0"/>
              <a:t>Barrett</a:t>
            </a:r>
            <a:endParaRPr lang="it-IT" dirty="0" smtClean="0"/>
          </a:p>
          <a:p>
            <a:r>
              <a:rPr lang="it-IT" dirty="0" smtClean="0"/>
              <a:t>LTI Hands-On Workshop</a:t>
            </a:r>
          </a:p>
          <a:p>
            <a:r>
              <a:rPr lang="it-IT" dirty="0" err="1" smtClean="0"/>
              <a:t>July</a:t>
            </a:r>
            <a:r>
              <a:rPr lang="it-IT" dirty="0" smtClean="0"/>
              <a:t> 11, 2014</a:t>
            </a:r>
          </a:p>
          <a:p>
            <a:r>
              <a:rPr lang="it-IT" dirty="0" smtClean="0">
                <a:hlinkClick r:id="rId2"/>
              </a:rPr>
              <a:t>https</a:t>
            </a:r>
            <a:r>
              <a:rPr lang="it-IT" dirty="0">
                <a:hlinkClick r:id="rId2"/>
              </a:rPr>
              <a:t>://github.com/Harvard-ATG</a:t>
            </a:r>
            <a:r>
              <a:rPr lang="it-IT" dirty="0" smtClean="0">
                <a:hlinkClick r:id="rId2"/>
              </a:rPr>
              <a:t>/workshop-</a:t>
            </a:r>
            <a:r>
              <a:rPr lang="it-IT" dirty="0">
                <a:hlinkClick r:id="rId2"/>
              </a:rPr>
              <a:t>lti-</a:t>
            </a:r>
            <a:r>
              <a:rPr lang="it-IT" dirty="0" smtClean="0">
                <a:hlinkClick r:id="rId2"/>
              </a:rPr>
              <a:t>basic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2" name="TextBox 1"/>
          <p:cNvSpPr txBox="1"/>
          <p:nvPr/>
        </p:nvSpPr>
        <p:spPr>
          <a:xfrm>
            <a:off x="1141412" y="6324600"/>
            <a:ext cx="40062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Copyright (c) 2014, President and Fellows of Harvard College</a:t>
            </a:r>
          </a:p>
          <a:p>
            <a:r>
              <a:rPr lang="en-US" sz="1200" dirty="0"/>
              <a:t>All rights reserved.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LTI Works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which we go over the basic concepts of HOW LTI WORKS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44375282"/>
              </p:ext>
            </p:extLst>
          </p:nvPr>
        </p:nvGraphicFramePr>
        <p:xfrm>
          <a:off x="5688469" y="1219200"/>
          <a:ext cx="5091641" cy="3394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7862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LTI (LTIv1.0)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start an external LTI tool, the LMS must first </a:t>
            </a:r>
            <a:r>
              <a:rPr lang="en-US" b="1" dirty="0" smtClean="0">
                <a:solidFill>
                  <a:schemeClr val="accent3"/>
                </a:solidFill>
              </a:rPr>
              <a:t>launch</a:t>
            </a:r>
            <a:r>
              <a:rPr lang="en-US" dirty="0" smtClean="0"/>
              <a:t> the tool</a:t>
            </a:r>
          </a:p>
          <a:p>
            <a:r>
              <a:rPr lang="en-US" dirty="0" smtClean="0"/>
              <a:t>A launch consists of two items sent to the tool:</a:t>
            </a:r>
          </a:p>
          <a:p>
            <a:pPr lvl="1"/>
            <a:r>
              <a:rPr lang="en-US" dirty="0" smtClean="0"/>
              <a:t>An </a:t>
            </a:r>
            <a:r>
              <a:rPr lang="en-US" dirty="0" err="1" smtClean="0"/>
              <a:t>OAuth</a:t>
            </a:r>
            <a:r>
              <a:rPr lang="en-US" dirty="0" smtClean="0"/>
              <a:t> signature</a:t>
            </a:r>
          </a:p>
          <a:p>
            <a:pPr lvl="1"/>
            <a:r>
              <a:rPr lang="en-US" dirty="0" smtClean="0"/>
              <a:t>A set of parameters (a few required, many recommended, others custom)</a:t>
            </a:r>
          </a:p>
          <a:p>
            <a:r>
              <a:rPr lang="en-US" dirty="0" smtClean="0"/>
              <a:t>In other words, a </a:t>
            </a:r>
            <a:r>
              <a:rPr lang="en-US" b="1" dirty="0" smtClean="0">
                <a:solidFill>
                  <a:schemeClr val="accent3"/>
                </a:solidFill>
              </a:rPr>
              <a:t>signed HTTP POST request</a:t>
            </a:r>
          </a:p>
          <a:p>
            <a:r>
              <a:rPr lang="en-US" dirty="0" smtClean="0"/>
              <a:t>Let's look at it in more detail…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6825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ool_consumer_t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12" y="1676400"/>
            <a:ext cx="4780019" cy="4800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677399" cy="1371600"/>
          </a:xfrm>
        </p:spPr>
        <p:txBody>
          <a:bodyPr/>
          <a:lstStyle/>
          <a:p>
            <a:r>
              <a:rPr lang="en-US" dirty="0" smtClean="0"/>
              <a:t>Basic LTI Launch – What The User Experiences</a:t>
            </a:r>
            <a:endParaRPr lang="en-US" dirty="0"/>
          </a:p>
        </p:txBody>
      </p:sp>
      <p:sp>
        <p:nvSpPr>
          <p:cNvPr id="7" name="Up Arrow 6"/>
          <p:cNvSpPr/>
          <p:nvPr/>
        </p:nvSpPr>
        <p:spPr>
          <a:xfrm rot="19758914">
            <a:off x="5728209" y="4691889"/>
            <a:ext cx="290977" cy="436466"/>
          </a:xfrm>
          <a:prstGeom prst="up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xplosion 1 7"/>
          <p:cNvSpPr/>
          <p:nvPr/>
        </p:nvSpPr>
        <p:spPr>
          <a:xfrm>
            <a:off x="5865812" y="4876800"/>
            <a:ext cx="1143000" cy="457200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</a:t>
            </a:r>
            <a:endParaRPr lang="en-US" dirty="0"/>
          </a:p>
        </p:txBody>
      </p:sp>
      <p:pic>
        <p:nvPicPr>
          <p:cNvPr id="10" name="Picture 9" descr="little-girl-w-computer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17612" y="3581400"/>
            <a:ext cx="1524000" cy="1982943"/>
          </a:xfrm>
          <a:prstGeom prst="rect">
            <a:avLst/>
          </a:prstGeom>
        </p:spPr>
      </p:pic>
      <p:sp>
        <p:nvSpPr>
          <p:cNvPr id="11" name="Cloud Callout 10"/>
          <p:cNvSpPr/>
          <p:nvPr/>
        </p:nvSpPr>
        <p:spPr>
          <a:xfrm>
            <a:off x="760412" y="1752600"/>
            <a:ext cx="2971800" cy="1524000"/>
          </a:xfrm>
          <a:prstGeom prst="cloudCallout">
            <a:avLst>
              <a:gd name="adj1" fmla="val -6454"/>
              <a:gd name="adj2" fmla="val 7532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feel like learning about Dark Matter today. I'll just click here…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>
          <a:xfrm>
            <a:off x="2801278" y="5127920"/>
            <a:ext cx="2979326" cy="511439"/>
          </a:xfrm>
          <a:custGeom>
            <a:avLst/>
            <a:gdLst>
              <a:gd name="connsiteX0" fmla="*/ 0 w 2979326"/>
              <a:gd name="connsiteY0" fmla="*/ 0 h 511439"/>
              <a:gd name="connsiteX1" fmla="*/ 1376900 w 2979326"/>
              <a:gd name="connsiteY1" fmla="*/ 510418 h 511439"/>
              <a:gd name="connsiteX2" fmla="*/ 2979326 w 2979326"/>
              <a:gd name="connsiteY2" fmla="*/ 130572 h 511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79326" h="511439">
                <a:moveTo>
                  <a:pt x="0" y="0"/>
                </a:moveTo>
                <a:cubicBezTo>
                  <a:pt x="440173" y="244328"/>
                  <a:pt x="880346" y="488656"/>
                  <a:pt x="1376900" y="510418"/>
                </a:cubicBezTo>
                <a:cubicBezTo>
                  <a:pt x="1873454" y="532180"/>
                  <a:pt x="2694450" y="199815"/>
                  <a:pt x="2979326" y="130572"/>
                </a:cubicBezTo>
              </a:path>
            </a:pathLst>
          </a:custGeom>
          <a:ln w="28575" cmpd="sng"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9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ool_provider_t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12" y="1676400"/>
            <a:ext cx="4800600" cy="4821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10058399" cy="1371600"/>
          </a:xfrm>
        </p:spPr>
        <p:txBody>
          <a:bodyPr/>
          <a:lstStyle/>
          <a:p>
            <a:r>
              <a:rPr lang="en-US" dirty="0" smtClean="0"/>
              <a:t>Basic LTI Launch – What The User Experiences</a:t>
            </a:r>
            <a:endParaRPr lang="en-US" dirty="0"/>
          </a:p>
        </p:txBody>
      </p:sp>
      <p:pic>
        <p:nvPicPr>
          <p:cNvPr id="6" name="Picture 5" descr="little-girl-w-computer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17612" y="3581400"/>
            <a:ext cx="1524000" cy="19829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066212" y="3581400"/>
            <a:ext cx="1752600" cy="2533304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7923212" y="2438400"/>
            <a:ext cx="1828800" cy="1066800"/>
          </a:xfrm>
          <a:prstGeom prst="wedgeRoundRectCallout">
            <a:avLst>
              <a:gd name="adj1" fmla="val 35348"/>
              <a:gd name="adj2" fmla="val 9676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Seems relatively simple enough!</a:t>
            </a:r>
            <a:endParaRPr lang="en-US" dirty="0"/>
          </a:p>
        </p:txBody>
      </p:sp>
      <p:sp>
        <p:nvSpPr>
          <p:cNvPr id="11" name="Rounded Rectangular Callout 10"/>
          <p:cNvSpPr/>
          <p:nvPr/>
        </p:nvSpPr>
        <p:spPr>
          <a:xfrm>
            <a:off x="10056812" y="1905000"/>
            <a:ext cx="1828800" cy="1447800"/>
          </a:xfrm>
          <a:prstGeom prst="wedgeRoundRectCallout">
            <a:avLst>
              <a:gd name="adj1" fmla="val -30855"/>
              <a:gd name="adj2" fmla="val 9676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Ah, but let's bore down into the mechanics of it.</a:t>
            </a:r>
            <a:endParaRPr lang="en-US" dirty="0"/>
          </a:p>
        </p:txBody>
      </p:sp>
      <p:sp>
        <p:nvSpPr>
          <p:cNvPr id="12" name="Cloud Callout 11"/>
          <p:cNvSpPr/>
          <p:nvPr/>
        </p:nvSpPr>
        <p:spPr>
          <a:xfrm>
            <a:off x="760412" y="1752600"/>
            <a:ext cx="2971800" cy="1524000"/>
          </a:xfrm>
          <a:prstGeom prst="cloudCallout">
            <a:avLst>
              <a:gd name="adj1" fmla="val -6454"/>
              <a:gd name="adj2" fmla="val 7532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Oh, there's my content. That was relatively seamless…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39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ool_consumer_t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12" y="2057400"/>
            <a:ext cx="4780019" cy="4800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LTI Launch – What The Web Experiences</a:t>
            </a:r>
            <a:endParaRPr lang="en-US" dirty="0"/>
          </a:p>
        </p:txBody>
      </p:sp>
      <p:pic>
        <p:nvPicPr>
          <p:cNvPr id="4" name="Picture 3" descr="MC90043484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1412" y="1792165"/>
            <a:ext cx="1484435" cy="14844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4412" y="1371600"/>
            <a:ext cx="1752600" cy="596122"/>
          </a:xfrm>
          <a:prstGeom prst="rect">
            <a:avLst/>
          </a:prstGeom>
        </p:spPr>
      </p:pic>
      <p:sp>
        <p:nvSpPr>
          <p:cNvPr id="8" name="Up Arrow 7"/>
          <p:cNvSpPr/>
          <p:nvPr/>
        </p:nvSpPr>
        <p:spPr>
          <a:xfrm rot="19758914">
            <a:off x="3442209" y="4844289"/>
            <a:ext cx="290977" cy="436466"/>
          </a:xfrm>
          <a:prstGeom prst="up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xplosion 1 8"/>
          <p:cNvSpPr/>
          <p:nvPr/>
        </p:nvSpPr>
        <p:spPr>
          <a:xfrm>
            <a:off x="3579812" y="5029200"/>
            <a:ext cx="1143000" cy="457200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10" name="Curved Down Arrow 9"/>
          <p:cNvSpPr/>
          <p:nvPr/>
        </p:nvSpPr>
        <p:spPr>
          <a:xfrm>
            <a:off x="5561012" y="1295400"/>
            <a:ext cx="3505200" cy="838200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6627812" y="1219200"/>
            <a:ext cx="1595647" cy="1222898"/>
            <a:chOff x="6784765" y="1981200"/>
            <a:chExt cx="1595647" cy="1222898"/>
          </a:xfrm>
        </p:grpSpPr>
        <p:grpSp>
          <p:nvGrpSpPr>
            <p:cNvPr id="15" name="Group 40"/>
            <p:cNvGrpSpPr/>
            <p:nvPr/>
          </p:nvGrpSpPr>
          <p:grpSpPr>
            <a:xfrm>
              <a:off x="6784765" y="2060221"/>
              <a:ext cx="1595647" cy="1143877"/>
              <a:chOff x="4426778" y="1513834"/>
              <a:chExt cx="1489259" cy="1067610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4557647" y="1609964"/>
                <a:ext cx="1358390" cy="971480"/>
              </a:xfrm>
              <a:prstGeom prst="roundRect">
                <a:avLst/>
              </a:prstGeom>
              <a:ln w="12700">
                <a:solidFill>
                  <a:schemeClr val="tx1"/>
                </a:solidFill>
                <a:prstDash val="soli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The web browser sends the request to the LMS server.</a:t>
                </a:r>
                <a:endParaRPr lang="en-US" sz="1100" dirty="0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4426778" y="1513834"/>
                <a:ext cx="283958" cy="28395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6796877" y="19812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1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5" name="Picture 34" descr="MC90043484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977" y="5029200"/>
            <a:ext cx="1484435" cy="1484435"/>
          </a:xfrm>
          <a:prstGeom prst="rect">
            <a:avLst/>
          </a:prstGeom>
        </p:spPr>
      </p:pic>
      <p:pic>
        <p:nvPicPr>
          <p:cNvPr id="17" name="Picture 16" descr="BU005259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083" y="4572000"/>
            <a:ext cx="102332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2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ool_consumer_t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12" y="2057400"/>
            <a:ext cx="4780019" cy="4800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LTI Launch – What The Web Experiences</a:t>
            </a:r>
            <a:endParaRPr lang="en-US" dirty="0"/>
          </a:p>
        </p:txBody>
      </p:sp>
      <p:pic>
        <p:nvPicPr>
          <p:cNvPr id="4" name="Picture 3" descr="MC90043484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1412" y="1792165"/>
            <a:ext cx="1484435" cy="14844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4412" y="1371600"/>
            <a:ext cx="1752600" cy="596122"/>
          </a:xfrm>
          <a:prstGeom prst="rect">
            <a:avLst/>
          </a:prstGeom>
        </p:spPr>
      </p:pic>
      <p:sp>
        <p:nvSpPr>
          <p:cNvPr id="10" name="Curved Down Arrow 9"/>
          <p:cNvSpPr/>
          <p:nvPr/>
        </p:nvSpPr>
        <p:spPr>
          <a:xfrm>
            <a:off x="5561012" y="1295400"/>
            <a:ext cx="3505200" cy="838200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627812" y="1219200"/>
            <a:ext cx="1595647" cy="1222898"/>
            <a:chOff x="6627812" y="1219200"/>
            <a:chExt cx="1595647" cy="1222898"/>
          </a:xfrm>
        </p:grpSpPr>
        <p:sp>
          <p:nvSpPr>
            <p:cNvPr id="16" name="Rounded Rectangle 15"/>
            <p:cNvSpPr/>
            <p:nvPr/>
          </p:nvSpPr>
          <p:spPr>
            <a:xfrm>
              <a:off x="6768030" y="1401218"/>
              <a:ext cx="1455429" cy="1040880"/>
            </a:xfrm>
            <a:prstGeom prst="roundRect">
              <a:avLst/>
            </a:prstGeom>
            <a:ln w="12700">
              <a:solidFill>
                <a:schemeClr val="tx1"/>
              </a:solidFill>
              <a:prstDash val="soli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The web browser sends the request to the LMS server.</a:t>
              </a:r>
              <a:endParaRPr lang="en-US" sz="1100" dirty="0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6627812" y="1219200"/>
              <a:ext cx="312194" cy="383264"/>
              <a:chOff x="6627812" y="1219200"/>
              <a:chExt cx="312194" cy="383264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6627812" y="1298221"/>
                <a:ext cx="304243" cy="30424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639924" y="1219200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</a:rPr>
                  <a:t>1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9904412" y="2133600"/>
            <a:ext cx="1595646" cy="1222898"/>
            <a:chOff x="6784765" y="1981200"/>
            <a:chExt cx="1595646" cy="1222898"/>
          </a:xfrm>
        </p:grpSpPr>
        <p:grpSp>
          <p:nvGrpSpPr>
            <p:cNvPr id="25" name="Group 40"/>
            <p:cNvGrpSpPr/>
            <p:nvPr/>
          </p:nvGrpSpPr>
          <p:grpSpPr>
            <a:xfrm>
              <a:off x="6784765" y="2060221"/>
              <a:ext cx="1595646" cy="1143877"/>
              <a:chOff x="4426778" y="1513834"/>
              <a:chExt cx="1489258" cy="1067610"/>
            </a:xfrm>
          </p:grpSpPr>
          <p:sp>
            <p:nvSpPr>
              <p:cNvPr id="27" name="Rounded Rectangle 26"/>
              <p:cNvSpPr/>
              <p:nvPr/>
            </p:nvSpPr>
            <p:spPr>
              <a:xfrm>
                <a:off x="4557646" y="1609964"/>
                <a:ext cx="1358390" cy="971480"/>
              </a:xfrm>
              <a:prstGeom prst="roundRect">
                <a:avLst/>
              </a:prstGeom>
              <a:ln w="12700">
                <a:solidFill>
                  <a:schemeClr val="tx1"/>
                </a:solidFill>
                <a:prstDash val="soli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The LMS looks up information about user </a:t>
                </a:r>
                <a:r>
                  <a:rPr lang="en-US" sz="1100" dirty="0"/>
                  <a:t>and course, </a:t>
                </a:r>
                <a:r>
                  <a:rPr lang="en-US" sz="1100" dirty="0" smtClean="0"/>
                  <a:t>and signs with </a:t>
                </a:r>
                <a:r>
                  <a:rPr lang="en-US" sz="1100" b="1" dirty="0">
                    <a:solidFill>
                      <a:schemeClr val="accent5"/>
                    </a:solidFill>
                  </a:rPr>
                  <a:t>secret/</a:t>
                </a:r>
                <a:r>
                  <a:rPr lang="en-US" sz="1100" b="1" dirty="0" err="1">
                    <a:solidFill>
                      <a:schemeClr val="accent5"/>
                    </a:solidFill>
                  </a:rPr>
                  <a:t>OAuth</a:t>
                </a:r>
                <a:r>
                  <a:rPr lang="en-US" sz="1100" b="1" dirty="0"/>
                  <a:t> </a:t>
                </a:r>
                <a:r>
                  <a:rPr lang="en-US" sz="1100" b="1" dirty="0" smtClean="0"/>
                  <a:t> </a:t>
                </a:r>
                <a:r>
                  <a:rPr lang="en-US" sz="1100" b="1" dirty="0" smtClean="0">
                    <a:solidFill>
                      <a:schemeClr val="accent5"/>
                    </a:solidFill>
                  </a:rPr>
                  <a:t>signature</a:t>
                </a:r>
                <a:r>
                  <a:rPr lang="en-US" sz="1100" dirty="0" smtClean="0"/>
                  <a:t>.</a:t>
                </a:r>
                <a:endParaRPr lang="en-US" sz="1100" dirty="0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4426778" y="1513834"/>
                <a:ext cx="283958" cy="28395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6796877" y="19812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2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5" name="Picture 34" descr="MC90043484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977" y="5029200"/>
            <a:ext cx="1484435" cy="1484435"/>
          </a:xfrm>
          <a:prstGeom prst="rect">
            <a:avLst/>
          </a:prstGeom>
        </p:spPr>
      </p:pic>
      <p:pic>
        <p:nvPicPr>
          <p:cNvPr id="19" name="Picture 18" descr="BU005259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083" y="4572000"/>
            <a:ext cx="102332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41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ool_consumer_t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12" y="2057400"/>
            <a:ext cx="4780019" cy="4800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LTI Launch – What The Web Experiences</a:t>
            </a:r>
            <a:endParaRPr lang="en-US" dirty="0"/>
          </a:p>
        </p:txBody>
      </p:sp>
      <p:pic>
        <p:nvPicPr>
          <p:cNvPr id="4" name="Picture 3" descr="MC90043484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1412" y="1792165"/>
            <a:ext cx="1484435" cy="14844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4412" y="1371600"/>
            <a:ext cx="1752600" cy="596122"/>
          </a:xfrm>
          <a:prstGeom prst="rect">
            <a:avLst/>
          </a:prstGeom>
        </p:spPr>
      </p:pic>
      <p:sp>
        <p:nvSpPr>
          <p:cNvPr id="10" name="Curved Down Arrow 9"/>
          <p:cNvSpPr/>
          <p:nvPr/>
        </p:nvSpPr>
        <p:spPr>
          <a:xfrm>
            <a:off x="5561012" y="1295400"/>
            <a:ext cx="3505200" cy="838200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6627812" y="1219200"/>
            <a:ext cx="1595647" cy="1222898"/>
            <a:chOff x="6784765" y="1981200"/>
            <a:chExt cx="1595647" cy="1222898"/>
          </a:xfrm>
        </p:grpSpPr>
        <p:grpSp>
          <p:nvGrpSpPr>
            <p:cNvPr id="15" name="Group 40"/>
            <p:cNvGrpSpPr/>
            <p:nvPr/>
          </p:nvGrpSpPr>
          <p:grpSpPr>
            <a:xfrm>
              <a:off x="6784765" y="2060221"/>
              <a:ext cx="1595647" cy="1143877"/>
              <a:chOff x="4426778" y="1513834"/>
              <a:chExt cx="1489259" cy="1067610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4557647" y="1609964"/>
                <a:ext cx="1358390" cy="971480"/>
              </a:xfrm>
              <a:prstGeom prst="roundRect">
                <a:avLst/>
              </a:prstGeom>
              <a:ln w="12700">
                <a:solidFill>
                  <a:schemeClr val="tx1"/>
                </a:solidFill>
                <a:prstDash val="soli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The web browser sends the request to the LMS server.</a:t>
                </a:r>
                <a:endParaRPr lang="en-US" sz="1100" dirty="0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4426778" y="1513834"/>
                <a:ext cx="283958" cy="28395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6796877" y="19812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1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904412" y="2133600"/>
            <a:ext cx="1595646" cy="1222898"/>
            <a:chOff x="6784765" y="1981200"/>
            <a:chExt cx="1595646" cy="1222898"/>
          </a:xfrm>
        </p:grpSpPr>
        <p:grpSp>
          <p:nvGrpSpPr>
            <p:cNvPr id="25" name="Group 40"/>
            <p:cNvGrpSpPr/>
            <p:nvPr/>
          </p:nvGrpSpPr>
          <p:grpSpPr>
            <a:xfrm>
              <a:off x="6784765" y="2060221"/>
              <a:ext cx="1595646" cy="1143877"/>
              <a:chOff x="4426778" y="1513834"/>
              <a:chExt cx="1489258" cy="1067610"/>
            </a:xfrm>
          </p:grpSpPr>
          <p:sp>
            <p:nvSpPr>
              <p:cNvPr id="27" name="Rounded Rectangle 26"/>
              <p:cNvSpPr/>
              <p:nvPr/>
            </p:nvSpPr>
            <p:spPr>
              <a:xfrm>
                <a:off x="4557646" y="1609964"/>
                <a:ext cx="1358390" cy="971480"/>
              </a:xfrm>
              <a:prstGeom prst="roundRect">
                <a:avLst/>
              </a:prstGeom>
              <a:ln w="12700">
                <a:solidFill>
                  <a:schemeClr val="tx1"/>
                </a:solidFill>
                <a:prstDash val="soli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The LMS looks up information about user </a:t>
                </a:r>
                <a:r>
                  <a:rPr lang="en-US" sz="1100" dirty="0"/>
                  <a:t>and course, </a:t>
                </a:r>
                <a:r>
                  <a:rPr lang="en-US" sz="1100" dirty="0" smtClean="0"/>
                  <a:t>and signs with </a:t>
                </a:r>
                <a:r>
                  <a:rPr lang="en-US" sz="1100" b="1" dirty="0">
                    <a:solidFill>
                      <a:schemeClr val="accent5"/>
                    </a:solidFill>
                  </a:rPr>
                  <a:t>secret/</a:t>
                </a:r>
                <a:r>
                  <a:rPr lang="en-US" sz="1100" b="1" dirty="0" err="1">
                    <a:solidFill>
                      <a:schemeClr val="accent5"/>
                    </a:solidFill>
                  </a:rPr>
                  <a:t>OAuth</a:t>
                </a:r>
                <a:r>
                  <a:rPr lang="en-US" sz="1100" b="1" dirty="0"/>
                  <a:t> </a:t>
                </a:r>
                <a:r>
                  <a:rPr lang="en-US" sz="1100" b="1" dirty="0" smtClean="0"/>
                  <a:t> </a:t>
                </a:r>
                <a:r>
                  <a:rPr lang="en-US" sz="1100" b="1" dirty="0" smtClean="0">
                    <a:solidFill>
                      <a:schemeClr val="accent5"/>
                    </a:solidFill>
                  </a:rPr>
                  <a:t>signature</a:t>
                </a:r>
                <a:r>
                  <a:rPr lang="en-US" sz="1100" dirty="0" smtClean="0"/>
                  <a:t>.</a:t>
                </a:r>
                <a:endParaRPr lang="en-US" sz="1100" dirty="0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4426778" y="1513834"/>
                <a:ext cx="283958" cy="28395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6796877" y="19812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2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Curved Down Arrow 28"/>
          <p:cNvSpPr/>
          <p:nvPr/>
        </p:nvSpPr>
        <p:spPr>
          <a:xfrm rot="10800000">
            <a:off x="5511743" y="3290485"/>
            <a:ext cx="3809640" cy="884447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6632365" y="2891902"/>
            <a:ext cx="1595647" cy="1222898"/>
            <a:chOff x="6784765" y="1981200"/>
            <a:chExt cx="1595647" cy="1222898"/>
          </a:xfrm>
        </p:grpSpPr>
        <p:grpSp>
          <p:nvGrpSpPr>
            <p:cNvPr id="31" name="Group 40"/>
            <p:cNvGrpSpPr/>
            <p:nvPr/>
          </p:nvGrpSpPr>
          <p:grpSpPr>
            <a:xfrm>
              <a:off x="6784765" y="2060221"/>
              <a:ext cx="1595647" cy="1143877"/>
              <a:chOff x="4426778" y="1513834"/>
              <a:chExt cx="1489259" cy="1067610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4557647" y="1609964"/>
                <a:ext cx="1358390" cy="971480"/>
              </a:xfrm>
              <a:prstGeom prst="roundRect">
                <a:avLst/>
              </a:prstGeom>
              <a:ln w="12700">
                <a:solidFill>
                  <a:schemeClr val="tx1"/>
                </a:solidFill>
                <a:prstDash val="soli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LMS server sends data and </a:t>
                </a:r>
                <a:r>
                  <a:rPr lang="en-US" sz="1100" b="1" dirty="0" smtClean="0">
                    <a:solidFill>
                      <a:schemeClr val="accent5"/>
                    </a:solidFill>
                  </a:rPr>
                  <a:t>secret</a:t>
                </a:r>
                <a:r>
                  <a:rPr lang="en-US" sz="1100" b="1" dirty="0">
                    <a:solidFill>
                      <a:schemeClr val="accent5"/>
                    </a:solidFill>
                  </a:rPr>
                  <a:t>/</a:t>
                </a:r>
                <a:r>
                  <a:rPr lang="en-US" sz="1100" b="1" dirty="0" err="1">
                    <a:solidFill>
                      <a:schemeClr val="accent5"/>
                    </a:solidFill>
                  </a:rPr>
                  <a:t>OAuth</a:t>
                </a:r>
                <a:r>
                  <a:rPr lang="en-US" sz="1100" b="1" dirty="0"/>
                  <a:t>  </a:t>
                </a:r>
                <a:r>
                  <a:rPr lang="en-US" sz="1100" b="1" dirty="0" smtClean="0">
                    <a:solidFill>
                      <a:schemeClr val="accent5"/>
                    </a:solidFill>
                  </a:rPr>
                  <a:t>signature</a:t>
                </a:r>
                <a:r>
                  <a:rPr lang="en-US" sz="1100" dirty="0"/>
                  <a:t> </a:t>
                </a:r>
                <a:r>
                  <a:rPr lang="en-US" sz="1100" dirty="0" smtClean="0"/>
                  <a:t>back to browser.</a:t>
                </a:r>
                <a:endParaRPr lang="en-US" sz="1100" dirty="0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4426778" y="1513834"/>
                <a:ext cx="283958" cy="28395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/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6796877" y="19812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3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5" name="Picture 34" descr="MC90043484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977" y="5029200"/>
            <a:ext cx="1484435" cy="1484435"/>
          </a:xfrm>
          <a:prstGeom prst="rect">
            <a:avLst/>
          </a:prstGeom>
        </p:spPr>
      </p:pic>
      <p:pic>
        <p:nvPicPr>
          <p:cNvPr id="36" name="Picture 35" descr="BU005259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083" y="4572000"/>
            <a:ext cx="102332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9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ool_consumer_t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12" y="2057400"/>
            <a:ext cx="4780019" cy="4800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LTI Launch – What The Web Experiences</a:t>
            </a:r>
            <a:endParaRPr lang="en-US" dirty="0"/>
          </a:p>
        </p:txBody>
      </p:sp>
      <p:pic>
        <p:nvPicPr>
          <p:cNvPr id="4" name="Picture 3" descr="MC90043484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1412" y="1792165"/>
            <a:ext cx="1484435" cy="14844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4412" y="1371600"/>
            <a:ext cx="1752600" cy="596122"/>
          </a:xfrm>
          <a:prstGeom prst="rect">
            <a:avLst/>
          </a:prstGeom>
        </p:spPr>
      </p:pic>
      <p:sp>
        <p:nvSpPr>
          <p:cNvPr id="10" name="Curved Down Arrow 9"/>
          <p:cNvSpPr/>
          <p:nvPr/>
        </p:nvSpPr>
        <p:spPr>
          <a:xfrm>
            <a:off x="5561012" y="1295400"/>
            <a:ext cx="3505200" cy="838200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6627812" y="1219200"/>
            <a:ext cx="1595647" cy="1222898"/>
            <a:chOff x="6784765" y="1981200"/>
            <a:chExt cx="1595647" cy="1222898"/>
          </a:xfrm>
        </p:grpSpPr>
        <p:grpSp>
          <p:nvGrpSpPr>
            <p:cNvPr id="15" name="Group 40"/>
            <p:cNvGrpSpPr/>
            <p:nvPr/>
          </p:nvGrpSpPr>
          <p:grpSpPr>
            <a:xfrm>
              <a:off x="6784765" y="2060221"/>
              <a:ext cx="1595647" cy="1143877"/>
              <a:chOff x="4426778" y="1513834"/>
              <a:chExt cx="1489259" cy="1067610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4557647" y="1609964"/>
                <a:ext cx="1358390" cy="971480"/>
              </a:xfrm>
              <a:prstGeom prst="roundRect">
                <a:avLst/>
              </a:prstGeom>
              <a:ln w="12700">
                <a:solidFill>
                  <a:schemeClr val="tx1"/>
                </a:solidFill>
                <a:prstDash val="soli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The web browser sends the request to the LMS server.</a:t>
                </a:r>
                <a:endParaRPr lang="en-US" sz="1100" dirty="0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4426778" y="1513834"/>
                <a:ext cx="283958" cy="28395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6796877" y="19812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1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904412" y="2133600"/>
            <a:ext cx="1595646" cy="1222898"/>
            <a:chOff x="6784765" y="1981200"/>
            <a:chExt cx="1595646" cy="1222898"/>
          </a:xfrm>
        </p:grpSpPr>
        <p:grpSp>
          <p:nvGrpSpPr>
            <p:cNvPr id="25" name="Group 40"/>
            <p:cNvGrpSpPr/>
            <p:nvPr/>
          </p:nvGrpSpPr>
          <p:grpSpPr>
            <a:xfrm>
              <a:off x="6784765" y="2060221"/>
              <a:ext cx="1595646" cy="1143877"/>
              <a:chOff x="4426778" y="1513834"/>
              <a:chExt cx="1489258" cy="1067610"/>
            </a:xfrm>
          </p:grpSpPr>
          <p:sp>
            <p:nvSpPr>
              <p:cNvPr id="27" name="Rounded Rectangle 26"/>
              <p:cNvSpPr/>
              <p:nvPr/>
            </p:nvSpPr>
            <p:spPr>
              <a:xfrm>
                <a:off x="4557646" y="1609964"/>
                <a:ext cx="1358390" cy="971480"/>
              </a:xfrm>
              <a:prstGeom prst="roundRect">
                <a:avLst/>
              </a:prstGeom>
              <a:ln w="12700">
                <a:solidFill>
                  <a:schemeClr val="tx1"/>
                </a:solidFill>
                <a:prstDash val="soli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The LMS looks up information about user </a:t>
                </a:r>
                <a:r>
                  <a:rPr lang="en-US" sz="1100" dirty="0"/>
                  <a:t>and course, </a:t>
                </a:r>
                <a:r>
                  <a:rPr lang="en-US" sz="1100" dirty="0" smtClean="0"/>
                  <a:t>and signs with </a:t>
                </a:r>
                <a:r>
                  <a:rPr lang="en-US" sz="1100" b="1" dirty="0">
                    <a:solidFill>
                      <a:schemeClr val="accent5"/>
                    </a:solidFill>
                  </a:rPr>
                  <a:t>secret/</a:t>
                </a:r>
                <a:r>
                  <a:rPr lang="en-US" sz="1100" b="1" dirty="0" err="1">
                    <a:solidFill>
                      <a:schemeClr val="accent5"/>
                    </a:solidFill>
                  </a:rPr>
                  <a:t>OAuth</a:t>
                </a:r>
                <a:r>
                  <a:rPr lang="en-US" sz="1100" b="1" dirty="0"/>
                  <a:t> </a:t>
                </a:r>
                <a:r>
                  <a:rPr lang="en-US" sz="1100" b="1" dirty="0" smtClean="0"/>
                  <a:t> </a:t>
                </a:r>
                <a:r>
                  <a:rPr lang="en-US" sz="1100" b="1" dirty="0" smtClean="0">
                    <a:solidFill>
                      <a:schemeClr val="accent5"/>
                    </a:solidFill>
                  </a:rPr>
                  <a:t>signature</a:t>
                </a:r>
                <a:r>
                  <a:rPr lang="en-US" sz="1100" dirty="0" smtClean="0"/>
                  <a:t>.</a:t>
                </a:r>
                <a:endParaRPr lang="en-US" sz="1100" dirty="0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4426778" y="1513834"/>
                <a:ext cx="283958" cy="28395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6796877" y="19812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2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Curved Down Arrow 28"/>
          <p:cNvSpPr/>
          <p:nvPr/>
        </p:nvSpPr>
        <p:spPr>
          <a:xfrm rot="10800000">
            <a:off x="5511743" y="3290485"/>
            <a:ext cx="3809640" cy="884447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6632365" y="2891902"/>
            <a:ext cx="1595647" cy="1222898"/>
            <a:chOff x="6784765" y="1981200"/>
            <a:chExt cx="1595647" cy="1222898"/>
          </a:xfrm>
        </p:grpSpPr>
        <p:grpSp>
          <p:nvGrpSpPr>
            <p:cNvPr id="31" name="Group 40"/>
            <p:cNvGrpSpPr/>
            <p:nvPr/>
          </p:nvGrpSpPr>
          <p:grpSpPr>
            <a:xfrm>
              <a:off x="6784765" y="2060221"/>
              <a:ext cx="1595647" cy="1143877"/>
              <a:chOff x="4426778" y="1513834"/>
              <a:chExt cx="1489259" cy="1067610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4557647" y="1609964"/>
                <a:ext cx="1358390" cy="971480"/>
              </a:xfrm>
              <a:prstGeom prst="roundRect">
                <a:avLst/>
              </a:prstGeom>
              <a:ln w="12700">
                <a:solidFill>
                  <a:schemeClr val="tx1"/>
                </a:solidFill>
                <a:prstDash val="soli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LMS server sends data and </a:t>
                </a:r>
                <a:r>
                  <a:rPr lang="en-US" sz="1100" b="1" dirty="0" smtClean="0">
                    <a:solidFill>
                      <a:schemeClr val="accent5"/>
                    </a:solidFill>
                  </a:rPr>
                  <a:t>secret</a:t>
                </a:r>
                <a:r>
                  <a:rPr lang="en-US" sz="1100" b="1" dirty="0">
                    <a:solidFill>
                      <a:schemeClr val="accent5"/>
                    </a:solidFill>
                  </a:rPr>
                  <a:t>/</a:t>
                </a:r>
                <a:r>
                  <a:rPr lang="en-US" sz="1100" b="1" dirty="0" err="1">
                    <a:solidFill>
                      <a:schemeClr val="accent5"/>
                    </a:solidFill>
                  </a:rPr>
                  <a:t>OAuth</a:t>
                </a:r>
                <a:r>
                  <a:rPr lang="en-US" sz="1100" b="1" dirty="0"/>
                  <a:t>  </a:t>
                </a:r>
                <a:r>
                  <a:rPr lang="en-US" sz="1100" b="1" dirty="0" smtClean="0">
                    <a:solidFill>
                      <a:schemeClr val="accent5"/>
                    </a:solidFill>
                  </a:rPr>
                  <a:t>signature</a:t>
                </a:r>
                <a:r>
                  <a:rPr lang="en-US" sz="1100" dirty="0"/>
                  <a:t> </a:t>
                </a:r>
                <a:r>
                  <a:rPr lang="en-US" sz="1100" dirty="0" smtClean="0"/>
                  <a:t>back to browser.</a:t>
                </a:r>
                <a:endParaRPr lang="en-US" sz="1100" dirty="0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4426778" y="1513834"/>
                <a:ext cx="283958" cy="28395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/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6796877" y="19812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3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5" name="Picture 34" descr="MC90043484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977" y="5029200"/>
            <a:ext cx="1484435" cy="1484435"/>
          </a:xfrm>
          <a:prstGeom prst="rect">
            <a:avLst/>
          </a:prstGeom>
        </p:spPr>
      </p:pic>
      <p:sp>
        <p:nvSpPr>
          <p:cNvPr id="36" name="Curved Down Arrow 35"/>
          <p:cNvSpPr/>
          <p:nvPr/>
        </p:nvSpPr>
        <p:spPr>
          <a:xfrm>
            <a:off x="5713412" y="4648200"/>
            <a:ext cx="3505200" cy="838200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6627812" y="4343400"/>
            <a:ext cx="1595648" cy="1222898"/>
            <a:chOff x="6784764" y="1981200"/>
            <a:chExt cx="1595648" cy="1222898"/>
          </a:xfrm>
        </p:grpSpPr>
        <p:grpSp>
          <p:nvGrpSpPr>
            <p:cNvPr id="44" name="Group 40"/>
            <p:cNvGrpSpPr/>
            <p:nvPr/>
          </p:nvGrpSpPr>
          <p:grpSpPr>
            <a:xfrm>
              <a:off x="6784764" y="2060222"/>
              <a:ext cx="1595648" cy="1143876"/>
              <a:chOff x="4426778" y="1513834"/>
              <a:chExt cx="1489260" cy="1067609"/>
            </a:xfrm>
          </p:grpSpPr>
          <p:sp>
            <p:nvSpPr>
              <p:cNvPr id="46" name="Rounded Rectangle 45"/>
              <p:cNvSpPr/>
              <p:nvPr/>
            </p:nvSpPr>
            <p:spPr>
              <a:xfrm>
                <a:off x="4557648" y="1609963"/>
                <a:ext cx="1358390" cy="971480"/>
              </a:xfrm>
              <a:prstGeom prst="roundRect">
                <a:avLst/>
              </a:prstGeom>
              <a:ln w="12700">
                <a:solidFill>
                  <a:schemeClr val="tx1"/>
                </a:solidFill>
                <a:prstDash val="soli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Browser sends </a:t>
                </a:r>
                <a:r>
                  <a:rPr lang="en-US" sz="1100" b="1" dirty="0"/>
                  <a:t>launch,</a:t>
                </a:r>
                <a:r>
                  <a:rPr lang="en-US" sz="1100" dirty="0"/>
                  <a:t> data, and </a:t>
                </a:r>
                <a:r>
                  <a:rPr lang="en-US" sz="1100" b="1" dirty="0">
                    <a:solidFill>
                      <a:schemeClr val="accent5"/>
                    </a:solidFill>
                  </a:rPr>
                  <a:t>secret/</a:t>
                </a:r>
                <a:r>
                  <a:rPr lang="en-US" sz="1100" b="1" dirty="0" err="1">
                    <a:solidFill>
                      <a:schemeClr val="accent5"/>
                    </a:solidFill>
                  </a:rPr>
                  <a:t>OAuth</a:t>
                </a:r>
                <a:r>
                  <a:rPr lang="en-US" sz="1100" b="1" dirty="0"/>
                  <a:t>  </a:t>
                </a:r>
                <a:r>
                  <a:rPr lang="en-US" sz="1100" b="1" dirty="0">
                    <a:solidFill>
                      <a:schemeClr val="accent5"/>
                    </a:solidFill>
                  </a:rPr>
                  <a:t>signature</a:t>
                </a:r>
                <a:r>
                  <a:rPr lang="en-US" sz="1100" dirty="0"/>
                  <a:t> to tool server.</a:t>
                </a: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4426778" y="1513834"/>
                <a:ext cx="283958" cy="28395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/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6796877" y="1981200"/>
              <a:ext cx="306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4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7" name="Picture 36" descr="BU005259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083" y="4572000"/>
            <a:ext cx="102332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65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ool_consumer_t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12" y="2057400"/>
            <a:ext cx="4780019" cy="4800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LTI Launch – What The Web Experiences</a:t>
            </a:r>
            <a:endParaRPr lang="en-US" dirty="0"/>
          </a:p>
        </p:txBody>
      </p:sp>
      <p:pic>
        <p:nvPicPr>
          <p:cNvPr id="4" name="Picture 3" descr="MC90043484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1412" y="1792165"/>
            <a:ext cx="1484435" cy="14844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4412" y="1371600"/>
            <a:ext cx="1752600" cy="596122"/>
          </a:xfrm>
          <a:prstGeom prst="rect">
            <a:avLst/>
          </a:prstGeom>
        </p:spPr>
      </p:pic>
      <p:sp>
        <p:nvSpPr>
          <p:cNvPr id="10" name="Curved Down Arrow 9"/>
          <p:cNvSpPr/>
          <p:nvPr/>
        </p:nvSpPr>
        <p:spPr>
          <a:xfrm>
            <a:off x="5561012" y="1295400"/>
            <a:ext cx="3505200" cy="838200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6627812" y="1219200"/>
            <a:ext cx="1595647" cy="1222898"/>
            <a:chOff x="6784765" y="1981200"/>
            <a:chExt cx="1595647" cy="1222898"/>
          </a:xfrm>
        </p:grpSpPr>
        <p:grpSp>
          <p:nvGrpSpPr>
            <p:cNvPr id="15" name="Group 40"/>
            <p:cNvGrpSpPr/>
            <p:nvPr/>
          </p:nvGrpSpPr>
          <p:grpSpPr>
            <a:xfrm>
              <a:off x="6784765" y="2060221"/>
              <a:ext cx="1595647" cy="1143877"/>
              <a:chOff x="4426778" y="1513834"/>
              <a:chExt cx="1489259" cy="1067610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4557647" y="1609964"/>
                <a:ext cx="1358390" cy="971480"/>
              </a:xfrm>
              <a:prstGeom prst="roundRect">
                <a:avLst/>
              </a:prstGeom>
              <a:ln w="12700">
                <a:solidFill>
                  <a:schemeClr val="tx1"/>
                </a:solidFill>
                <a:prstDash val="soli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The web browser sends the request to the LMS server.</a:t>
                </a:r>
                <a:endParaRPr lang="en-US" sz="1100" dirty="0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4426778" y="1513834"/>
                <a:ext cx="283958" cy="28395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6796877" y="19812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1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904412" y="2133600"/>
            <a:ext cx="1595646" cy="1222898"/>
            <a:chOff x="6784765" y="1981200"/>
            <a:chExt cx="1595646" cy="1222898"/>
          </a:xfrm>
        </p:grpSpPr>
        <p:grpSp>
          <p:nvGrpSpPr>
            <p:cNvPr id="25" name="Group 40"/>
            <p:cNvGrpSpPr/>
            <p:nvPr/>
          </p:nvGrpSpPr>
          <p:grpSpPr>
            <a:xfrm>
              <a:off x="6784765" y="2060221"/>
              <a:ext cx="1595646" cy="1143877"/>
              <a:chOff x="4426778" y="1513834"/>
              <a:chExt cx="1489258" cy="1067610"/>
            </a:xfrm>
          </p:grpSpPr>
          <p:sp>
            <p:nvSpPr>
              <p:cNvPr id="27" name="Rounded Rectangle 26"/>
              <p:cNvSpPr/>
              <p:nvPr/>
            </p:nvSpPr>
            <p:spPr>
              <a:xfrm>
                <a:off x="4557646" y="1609964"/>
                <a:ext cx="1358390" cy="971480"/>
              </a:xfrm>
              <a:prstGeom prst="roundRect">
                <a:avLst/>
              </a:prstGeom>
              <a:ln w="12700">
                <a:solidFill>
                  <a:schemeClr val="tx1"/>
                </a:solidFill>
                <a:prstDash val="soli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The LMS looks up information about user </a:t>
                </a:r>
                <a:r>
                  <a:rPr lang="en-US" sz="1100" dirty="0"/>
                  <a:t>and course, </a:t>
                </a:r>
                <a:r>
                  <a:rPr lang="en-US" sz="1100" dirty="0" smtClean="0"/>
                  <a:t>and signs with </a:t>
                </a:r>
                <a:r>
                  <a:rPr lang="en-US" sz="1100" b="1" dirty="0">
                    <a:solidFill>
                      <a:schemeClr val="accent5"/>
                    </a:solidFill>
                  </a:rPr>
                  <a:t>secret/</a:t>
                </a:r>
                <a:r>
                  <a:rPr lang="en-US" sz="1100" b="1" dirty="0" err="1">
                    <a:solidFill>
                      <a:schemeClr val="accent5"/>
                    </a:solidFill>
                  </a:rPr>
                  <a:t>OAuth</a:t>
                </a:r>
                <a:r>
                  <a:rPr lang="en-US" sz="1100" b="1" dirty="0"/>
                  <a:t> </a:t>
                </a:r>
                <a:r>
                  <a:rPr lang="en-US" sz="1100" b="1" dirty="0" smtClean="0"/>
                  <a:t> </a:t>
                </a:r>
                <a:r>
                  <a:rPr lang="en-US" sz="1100" b="1" dirty="0" smtClean="0">
                    <a:solidFill>
                      <a:schemeClr val="accent5"/>
                    </a:solidFill>
                  </a:rPr>
                  <a:t>signature</a:t>
                </a:r>
                <a:r>
                  <a:rPr lang="en-US" sz="1100" dirty="0" smtClean="0"/>
                  <a:t>.</a:t>
                </a:r>
                <a:endParaRPr lang="en-US" sz="1100" dirty="0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4426778" y="1513834"/>
                <a:ext cx="283958" cy="28395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6796877" y="19812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2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Curved Down Arrow 28"/>
          <p:cNvSpPr/>
          <p:nvPr/>
        </p:nvSpPr>
        <p:spPr>
          <a:xfrm rot="10800000">
            <a:off x="5511743" y="3290485"/>
            <a:ext cx="3809640" cy="884447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6632365" y="2891902"/>
            <a:ext cx="1595647" cy="1222898"/>
            <a:chOff x="6784765" y="1981200"/>
            <a:chExt cx="1595647" cy="1222898"/>
          </a:xfrm>
        </p:grpSpPr>
        <p:grpSp>
          <p:nvGrpSpPr>
            <p:cNvPr id="31" name="Group 40"/>
            <p:cNvGrpSpPr/>
            <p:nvPr/>
          </p:nvGrpSpPr>
          <p:grpSpPr>
            <a:xfrm>
              <a:off x="6784765" y="2060221"/>
              <a:ext cx="1595647" cy="1143877"/>
              <a:chOff x="4426778" y="1513834"/>
              <a:chExt cx="1489259" cy="1067610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4557647" y="1609964"/>
                <a:ext cx="1358390" cy="971480"/>
              </a:xfrm>
              <a:prstGeom prst="roundRect">
                <a:avLst/>
              </a:prstGeom>
              <a:ln w="12700">
                <a:solidFill>
                  <a:schemeClr val="tx1"/>
                </a:solidFill>
                <a:prstDash val="soli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LMS server sends data and </a:t>
                </a:r>
                <a:r>
                  <a:rPr lang="en-US" sz="1100" b="1" dirty="0" smtClean="0">
                    <a:solidFill>
                      <a:schemeClr val="accent5"/>
                    </a:solidFill>
                  </a:rPr>
                  <a:t>secret</a:t>
                </a:r>
                <a:r>
                  <a:rPr lang="en-US" sz="1100" b="1" dirty="0">
                    <a:solidFill>
                      <a:schemeClr val="accent5"/>
                    </a:solidFill>
                  </a:rPr>
                  <a:t>/</a:t>
                </a:r>
                <a:r>
                  <a:rPr lang="en-US" sz="1100" b="1" dirty="0" err="1">
                    <a:solidFill>
                      <a:schemeClr val="accent5"/>
                    </a:solidFill>
                  </a:rPr>
                  <a:t>OAuth</a:t>
                </a:r>
                <a:r>
                  <a:rPr lang="en-US" sz="1100" b="1" dirty="0"/>
                  <a:t>  </a:t>
                </a:r>
                <a:r>
                  <a:rPr lang="en-US" sz="1100" b="1" dirty="0" smtClean="0">
                    <a:solidFill>
                      <a:schemeClr val="accent5"/>
                    </a:solidFill>
                  </a:rPr>
                  <a:t>signature</a:t>
                </a:r>
                <a:r>
                  <a:rPr lang="en-US" sz="1100" dirty="0"/>
                  <a:t> </a:t>
                </a:r>
                <a:r>
                  <a:rPr lang="en-US" sz="1100" dirty="0" smtClean="0"/>
                  <a:t>back to browser.</a:t>
                </a:r>
                <a:endParaRPr lang="en-US" sz="1100" dirty="0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4426778" y="1513834"/>
                <a:ext cx="283958" cy="28395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/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6796877" y="19812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3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5" name="Picture 34" descr="MC90043484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977" y="5029200"/>
            <a:ext cx="1484435" cy="1484435"/>
          </a:xfrm>
          <a:prstGeom prst="rect">
            <a:avLst/>
          </a:prstGeom>
        </p:spPr>
      </p:pic>
      <p:sp>
        <p:nvSpPr>
          <p:cNvPr id="36" name="Curved Down Arrow 35"/>
          <p:cNvSpPr/>
          <p:nvPr/>
        </p:nvSpPr>
        <p:spPr>
          <a:xfrm>
            <a:off x="5713412" y="4648200"/>
            <a:ext cx="3505200" cy="838200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9980612" y="5410200"/>
            <a:ext cx="1595647" cy="1222898"/>
            <a:chOff x="6784765" y="1981200"/>
            <a:chExt cx="1595647" cy="1222898"/>
          </a:xfrm>
        </p:grpSpPr>
        <p:grpSp>
          <p:nvGrpSpPr>
            <p:cNvPr id="39" name="Group 40"/>
            <p:cNvGrpSpPr/>
            <p:nvPr/>
          </p:nvGrpSpPr>
          <p:grpSpPr>
            <a:xfrm>
              <a:off x="6784765" y="2060221"/>
              <a:ext cx="1595647" cy="1143877"/>
              <a:chOff x="4426778" y="1513834"/>
              <a:chExt cx="1489259" cy="1067610"/>
            </a:xfrm>
          </p:grpSpPr>
          <p:sp>
            <p:nvSpPr>
              <p:cNvPr id="41" name="Rounded Rectangle 40"/>
              <p:cNvSpPr/>
              <p:nvPr/>
            </p:nvSpPr>
            <p:spPr>
              <a:xfrm>
                <a:off x="4557647" y="1609964"/>
                <a:ext cx="1358390" cy="971480"/>
              </a:xfrm>
              <a:prstGeom prst="roundRect">
                <a:avLst/>
              </a:prstGeom>
              <a:ln w="12700">
                <a:solidFill>
                  <a:schemeClr val="tx1"/>
                </a:solidFill>
                <a:prstDash val="soli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Tool verifies </a:t>
                </a:r>
                <a:r>
                  <a:rPr lang="en-US" sz="1100" b="1" dirty="0"/>
                  <a:t>launch</a:t>
                </a:r>
                <a:r>
                  <a:rPr lang="en-US" sz="1100" dirty="0"/>
                  <a:t> and </a:t>
                </a:r>
                <a:r>
                  <a:rPr lang="en-US" sz="1100" b="1" dirty="0">
                    <a:solidFill>
                      <a:schemeClr val="accent5"/>
                    </a:solidFill>
                  </a:rPr>
                  <a:t>secret/</a:t>
                </a:r>
                <a:r>
                  <a:rPr lang="en-US" sz="1100" b="1" dirty="0" err="1">
                    <a:solidFill>
                      <a:schemeClr val="accent5"/>
                    </a:solidFill>
                  </a:rPr>
                  <a:t>OAuth</a:t>
                </a:r>
                <a:r>
                  <a:rPr lang="en-US" sz="1100" b="1" dirty="0"/>
                  <a:t>  </a:t>
                </a:r>
                <a:r>
                  <a:rPr lang="en-US" sz="1100" b="1" dirty="0">
                    <a:solidFill>
                      <a:schemeClr val="accent5"/>
                    </a:solidFill>
                  </a:rPr>
                  <a:t>signature</a:t>
                </a:r>
                <a:r>
                  <a:rPr lang="en-US" sz="1100" dirty="0"/>
                  <a:t> to </a:t>
                </a:r>
                <a:r>
                  <a:rPr lang="en-US" sz="1100" dirty="0" smtClean="0"/>
                  <a:t>process data</a:t>
                </a:r>
                <a:r>
                  <a:rPr lang="en-US" sz="1100" dirty="0"/>
                  <a:t>.</a:t>
                </a:r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4426778" y="1513834"/>
                <a:ext cx="283958" cy="28395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/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6796877" y="1981200"/>
              <a:ext cx="306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5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627812" y="4343400"/>
            <a:ext cx="1595648" cy="1222898"/>
            <a:chOff x="6784764" y="1981200"/>
            <a:chExt cx="1595648" cy="1222898"/>
          </a:xfrm>
        </p:grpSpPr>
        <p:grpSp>
          <p:nvGrpSpPr>
            <p:cNvPr id="44" name="Group 40"/>
            <p:cNvGrpSpPr/>
            <p:nvPr/>
          </p:nvGrpSpPr>
          <p:grpSpPr>
            <a:xfrm>
              <a:off x="6784764" y="2060222"/>
              <a:ext cx="1595648" cy="1143876"/>
              <a:chOff x="4426778" y="1513834"/>
              <a:chExt cx="1489260" cy="1067609"/>
            </a:xfrm>
          </p:grpSpPr>
          <p:sp>
            <p:nvSpPr>
              <p:cNvPr id="46" name="Rounded Rectangle 45"/>
              <p:cNvSpPr/>
              <p:nvPr/>
            </p:nvSpPr>
            <p:spPr>
              <a:xfrm>
                <a:off x="4557648" y="1609963"/>
                <a:ext cx="1358390" cy="971480"/>
              </a:xfrm>
              <a:prstGeom prst="roundRect">
                <a:avLst/>
              </a:prstGeom>
              <a:ln w="12700">
                <a:solidFill>
                  <a:schemeClr val="tx1"/>
                </a:solidFill>
                <a:prstDash val="soli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Browser sends </a:t>
                </a:r>
                <a:r>
                  <a:rPr lang="en-US" sz="1100" b="1" dirty="0"/>
                  <a:t>launch,</a:t>
                </a:r>
                <a:r>
                  <a:rPr lang="en-US" sz="1100" dirty="0"/>
                  <a:t> data, and </a:t>
                </a:r>
                <a:r>
                  <a:rPr lang="en-US" sz="1100" b="1" dirty="0">
                    <a:solidFill>
                      <a:schemeClr val="accent5"/>
                    </a:solidFill>
                  </a:rPr>
                  <a:t>secret/</a:t>
                </a:r>
                <a:r>
                  <a:rPr lang="en-US" sz="1100" b="1" dirty="0" err="1">
                    <a:solidFill>
                      <a:schemeClr val="accent5"/>
                    </a:solidFill>
                  </a:rPr>
                  <a:t>OAuth</a:t>
                </a:r>
                <a:r>
                  <a:rPr lang="en-US" sz="1100" b="1" dirty="0"/>
                  <a:t>  </a:t>
                </a:r>
                <a:r>
                  <a:rPr lang="en-US" sz="1100" b="1" dirty="0">
                    <a:solidFill>
                      <a:schemeClr val="accent5"/>
                    </a:solidFill>
                  </a:rPr>
                  <a:t>signature</a:t>
                </a:r>
                <a:r>
                  <a:rPr lang="en-US" sz="1100" dirty="0"/>
                  <a:t> to tool server.</a:t>
                </a: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4426778" y="1513834"/>
                <a:ext cx="283958" cy="28395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/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6796877" y="1981200"/>
              <a:ext cx="306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4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7" name="Picture 36" descr="BU005259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083" y="4572000"/>
            <a:ext cx="102332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2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 descr="tool_provider_t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12" y="2036730"/>
            <a:ext cx="4800600" cy="4821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LTI Launch – What The Web Experiences</a:t>
            </a:r>
            <a:endParaRPr lang="en-US" dirty="0"/>
          </a:p>
        </p:txBody>
      </p:sp>
      <p:pic>
        <p:nvPicPr>
          <p:cNvPr id="4" name="Picture 3" descr="MC90043484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1412" y="1792165"/>
            <a:ext cx="1484435" cy="14844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4412" y="1371600"/>
            <a:ext cx="1752600" cy="596122"/>
          </a:xfrm>
          <a:prstGeom prst="rect">
            <a:avLst/>
          </a:prstGeom>
        </p:spPr>
      </p:pic>
      <p:sp>
        <p:nvSpPr>
          <p:cNvPr id="10" name="Curved Down Arrow 9"/>
          <p:cNvSpPr/>
          <p:nvPr/>
        </p:nvSpPr>
        <p:spPr>
          <a:xfrm>
            <a:off x="5561012" y="1295400"/>
            <a:ext cx="3505200" cy="838200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6627812" y="1219200"/>
            <a:ext cx="1595647" cy="1222898"/>
            <a:chOff x="6784765" y="1981200"/>
            <a:chExt cx="1595647" cy="1222898"/>
          </a:xfrm>
        </p:grpSpPr>
        <p:grpSp>
          <p:nvGrpSpPr>
            <p:cNvPr id="15" name="Group 40"/>
            <p:cNvGrpSpPr/>
            <p:nvPr/>
          </p:nvGrpSpPr>
          <p:grpSpPr>
            <a:xfrm>
              <a:off x="6784765" y="2060221"/>
              <a:ext cx="1595647" cy="1143877"/>
              <a:chOff x="4426778" y="1513834"/>
              <a:chExt cx="1489259" cy="1067610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4557647" y="1609964"/>
                <a:ext cx="1358390" cy="971480"/>
              </a:xfrm>
              <a:prstGeom prst="roundRect">
                <a:avLst/>
              </a:prstGeom>
              <a:ln w="12700">
                <a:solidFill>
                  <a:schemeClr val="tx1"/>
                </a:solidFill>
                <a:prstDash val="soli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The web browser sends the request to the LMS server.</a:t>
                </a:r>
                <a:endParaRPr lang="en-US" sz="1100" dirty="0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4426778" y="1513834"/>
                <a:ext cx="283958" cy="28395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6796877" y="19812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1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904412" y="2133600"/>
            <a:ext cx="1595646" cy="1222898"/>
            <a:chOff x="6784765" y="1981200"/>
            <a:chExt cx="1595646" cy="1222898"/>
          </a:xfrm>
        </p:grpSpPr>
        <p:grpSp>
          <p:nvGrpSpPr>
            <p:cNvPr id="25" name="Group 40"/>
            <p:cNvGrpSpPr/>
            <p:nvPr/>
          </p:nvGrpSpPr>
          <p:grpSpPr>
            <a:xfrm>
              <a:off x="6784765" y="2060221"/>
              <a:ext cx="1595646" cy="1143877"/>
              <a:chOff x="4426778" y="1513834"/>
              <a:chExt cx="1489258" cy="1067610"/>
            </a:xfrm>
          </p:grpSpPr>
          <p:sp>
            <p:nvSpPr>
              <p:cNvPr id="27" name="Rounded Rectangle 26"/>
              <p:cNvSpPr/>
              <p:nvPr/>
            </p:nvSpPr>
            <p:spPr>
              <a:xfrm>
                <a:off x="4557646" y="1609964"/>
                <a:ext cx="1358390" cy="971480"/>
              </a:xfrm>
              <a:prstGeom prst="roundRect">
                <a:avLst/>
              </a:prstGeom>
              <a:ln w="12700">
                <a:solidFill>
                  <a:schemeClr val="tx1"/>
                </a:solidFill>
                <a:prstDash val="soli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The LMS looks up information about user </a:t>
                </a:r>
                <a:r>
                  <a:rPr lang="en-US" sz="1100" dirty="0"/>
                  <a:t>and course, </a:t>
                </a:r>
                <a:r>
                  <a:rPr lang="en-US" sz="1100" dirty="0" smtClean="0"/>
                  <a:t>and signs with </a:t>
                </a:r>
                <a:r>
                  <a:rPr lang="en-US" sz="1100" b="1" dirty="0">
                    <a:solidFill>
                      <a:schemeClr val="accent5"/>
                    </a:solidFill>
                  </a:rPr>
                  <a:t>secret/</a:t>
                </a:r>
                <a:r>
                  <a:rPr lang="en-US" sz="1100" b="1" dirty="0" err="1">
                    <a:solidFill>
                      <a:schemeClr val="accent5"/>
                    </a:solidFill>
                  </a:rPr>
                  <a:t>OAuth</a:t>
                </a:r>
                <a:r>
                  <a:rPr lang="en-US" sz="1100" b="1" dirty="0"/>
                  <a:t> </a:t>
                </a:r>
                <a:r>
                  <a:rPr lang="en-US" sz="1100" b="1" dirty="0" smtClean="0"/>
                  <a:t> </a:t>
                </a:r>
                <a:r>
                  <a:rPr lang="en-US" sz="1100" b="1" dirty="0" smtClean="0">
                    <a:solidFill>
                      <a:schemeClr val="accent5"/>
                    </a:solidFill>
                  </a:rPr>
                  <a:t>signature</a:t>
                </a:r>
                <a:r>
                  <a:rPr lang="en-US" sz="1100" dirty="0" smtClean="0"/>
                  <a:t>.</a:t>
                </a:r>
                <a:endParaRPr lang="en-US" sz="1100" dirty="0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4426778" y="1513834"/>
                <a:ext cx="283958" cy="28395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6796877" y="19812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2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Curved Down Arrow 28"/>
          <p:cNvSpPr/>
          <p:nvPr/>
        </p:nvSpPr>
        <p:spPr>
          <a:xfrm rot="10800000">
            <a:off x="5511743" y="3290485"/>
            <a:ext cx="3809640" cy="884447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6632365" y="2891902"/>
            <a:ext cx="1595647" cy="1222898"/>
            <a:chOff x="6784765" y="1981200"/>
            <a:chExt cx="1595647" cy="1222898"/>
          </a:xfrm>
        </p:grpSpPr>
        <p:grpSp>
          <p:nvGrpSpPr>
            <p:cNvPr id="31" name="Group 40"/>
            <p:cNvGrpSpPr/>
            <p:nvPr/>
          </p:nvGrpSpPr>
          <p:grpSpPr>
            <a:xfrm>
              <a:off x="6784765" y="2060221"/>
              <a:ext cx="1595647" cy="1143877"/>
              <a:chOff x="4426778" y="1513834"/>
              <a:chExt cx="1489259" cy="1067610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4557647" y="1609964"/>
                <a:ext cx="1358390" cy="971480"/>
              </a:xfrm>
              <a:prstGeom prst="roundRect">
                <a:avLst/>
              </a:prstGeom>
              <a:ln w="12700">
                <a:solidFill>
                  <a:schemeClr val="tx1"/>
                </a:solidFill>
                <a:prstDash val="soli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LMS server sends data and </a:t>
                </a:r>
                <a:r>
                  <a:rPr lang="en-US" sz="1100" b="1" dirty="0" smtClean="0">
                    <a:solidFill>
                      <a:schemeClr val="accent5"/>
                    </a:solidFill>
                  </a:rPr>
                  <a:t>secret</a:t>
                </a:r>
                <a:r>
                  <a:rPr lang="en-US" sz="1100" b="1" dirty="0">
                    <a:solidFill>
                      <a:schemeClr val="accent5"/>
                    </a:solidFill>
                  </a:rPr>
                  <a:t>/</a:t>
                </a:r>
                <a:r>
                  <a:rPr lang="en-US" sz="1100" b="1" dirty="0" err="1">
                    <a:solidFill>
                      <a:schemeClr val="accent5"/>
                    </a:solidFill>
                  </a:rPr>
                  <a:t>OAuth</a:t>
                </a:r>
                <a:r>
                  <a:rPr lang="en-US" sz="1100" b="1" dirty="0"/>
                  <a:t>  </a:t>
                </a:r>
                <a:r>
                  <a:rPr lang="en-US" sz="1100" b="1" dirty="0" smtClean="0">
                    <a:solidFill>
                      <a:schemeClr val="accent5"/>
                    </a:solidFill>
                  </a:rPr>
                  <a:t>signature</a:t>
                </a:r>
                <a:r>
                  <a:rPr lang="en-US" sz="1100" dirty="0"/>
                  <a:t> </a:t>
                </a:r>
                <a:r>
                  <a:rPr lang="en-US" sz="1100" dirty="0" smtClean="0"/>
                  <a:t>back to browser.</a:t>
                </a:r>
                <a:endParaRPr lang="en-US" sz="1100" dirty="0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4426778" y="1513834"/>
                <a:ext cx="283958" cy="28395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/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6796877" y="19812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3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5" name="Picture 34" descr="MC90043484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977" y="5029200"/>
            <a:ext cx="1484435" cy="1484435"/>
          </a:xfrm>
          <a:prstGeom prst="rect">
            <a:avLst/>
          </a:prstGeom>
        </p:spPr>
      </p:pic>
      <p:sp>
        <p:nvSpPr>
          <p:cNvPr id="36" name="Curved Down Arrow 35"/>
          <p:cNvSpPr/>
          <p:nvPr/>
        </p:nvSpPr>
        <p:spPr>
          <a:xfrm>
            <a:off x="5713412" y="4648200"/>
            <a:ext cx="3505200" cy="838200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Curved Down Arrow 36"/>
          <p:cNvSpPr/>
          <p:nvPr/>
        </p:nvSpPr>
        <p:spPr>
          <a:xfrm rot="10800000">
            <a:off x="5587943" y="6172198"/>
            <a:ext cx="3402069" cy="639659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9980612" y="5410200"/>
            <a:ext cx="1595647" cy="1222898"/>
            <a:chOff x="6784765" y="1981200"/>
            <a:chExt cx="1595647" cy="1222898"/>
          </a:xfrm>
        </p:grpSpPr>
        <p:grpSp>
          <p:nvGrpSpPr>
            <p:cNvPr id="39" name="Group 40"/>
            <p:cNvGrpSpPr/>
            <p:nvPr/>
          </p:nvGrpSpPr>
          <p:grpSpPr>
            <a:xfrm>
              <a:off x="6784765" y="2060221"/>
              <a:ext cx="1595647" cy="1143877"/>
              <a:chOff x="4426778" y="1513834"/>
              <a:chExt cx="1489259" cy="1067610"/>
            </a:xfrm>
          </p:grpSpPr>
          <p:sp>
            <p:nvSpPr>
              <p:cNvPr id="41" name="Rounded Rectangle 40"/>
              <p:cNvSpPr/>
              <p:nvPr/>
            </p:nvSpPr>
            <p:spPr>
              <a:xfrm>
                <a:off x="4557647" y="1609964"/>
                <a:ext cx="1358390" cy="971480"/>
              </a:xfrm>
              <a:prstGeom prst="roundRect">
                <a:avLst/>
              </a:prstGeom>
              <a:ln w="12700">
                <a:solidFill>
                  <a:schemeClr val="tx1"/>
                </a:solidFill>
                <a:prstDash val="soli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Tool verifies </a:t>
                </a:r>
                <a:r>
                  <a:rPr lang="en-US" sz="1100" b="1" dirty="0" smtClean="0"/>
                  <a:t>launch</a:t>
                </a:r>
                <a:r>
                  <a:rPr lang="en-US" sz="1100" dirty="0" smtClean="0"/>
                  <a:t> and </a:t>
                </a:r>
                <a:r>
                  <a:rPr lang="en-US" sz="1100" b="1" dirty="0">
                    <a:solidFill>
                      <a:schemeClr val="accent5"/>
                    </a:solidFill>
                  </a:rPr>
                  <a:t>secret/</a:t>
                </a:r>
                <a:r>
                  <a:rPr lang="en-US" sz="1100" b="1" dirty="0" err="1">
                    <a:solidFill>
                      <a:schemeClr val="accent5"/>
                    </a:solidFill>
                  </a:rPr>
                  <a:t>OAuth</a:t>
                </a:r>
                <a:r>
                  <a:rPr lang="en-US" sz="1100" b="1" dirty="0"/>
                  <a:t>  </a:t>
                </a:r>
                <a:r>
                  <a:rPr lang="en-US" sz="1100" b="1" dirty="0" smtClean="0">
                    <a:solidFill>
                      <a:schemeClr val="accent5"/>
                    </a:solidFill>
                  </a:rPr>
                  <a:t>signature</a:t>
                </a:r>
                <a:r>
                  <a:rPr lang="en-US" sz="1100" dirty="0" smtClean="0"/>
                  <a:t> </a:t>
                </a:r>
                <a:r>
                  <a:rPr lang="en-US" sz="1100" dirty="0"/>
                  <a:t>to </a:t>
                </a:r>
                <a:r>
                  <a:rPr lang="en-US" sz="1100" dirty="0" smtClean="0"/>
                  <a:t>process data.</a:t>
                </a:r>
                <a:endParaRPr lang="en-US" sz="1100" dirty="0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4426778" y="1513834"/>
                <a:ext cx="283958" cy="28395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/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6796877" y="1981200"/>
              <a:ext cx="306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5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627812" y="4343400"/>
            <a:ext cx="1595648" cy="1222898"/>
            <a:chOff x="6784764" y="1981200"/>
            <a:chExt cx="1595648" cy="1222898"/>
          </a:xfrm>
        </p:grpSpPr>
        <p:grpSp>
          <p:nvGrpSpPr>
            <p:cNvPr id="44" name="Group 40"/>
            <p:cNvGrpSpPr/>
            <p:nvPr/>
          </p:nvGrpSpPr>
          <p:grpSpPr>
            <a:xfrm>
              <a:off x="6784764" y="2060222"/>
              <a:ext cx="1595648" cy="1143876"/>
              <a:chOff x="4426778" y="1513834"/>
              <a:chExt cx="1489260" cy="1067609"/>
            </a:xfrm>
          </p:grpSpPr>
          <p:sp>
            <p:nvSpPr>
              <p:cNvPr id="46" name="Rounded Rectangle 45"/>
              <p:cNvSpPr/>
              <p:nvPr/>
            </p:nvSpPr>
            <p:spPr>
              <a:xfrm>
                <a:off x="4557648" y="1609963"/>
                <a:ext cx="1358390" cy="971480"/>
              </a:xfrm>
              <a:prstGeom prst="roundRect">
                <a:avLst/>
              </a:prstGeom>
              <a:ln w="12700">
                <a:solidFill>
                  <a:schemeClr val="tx1"/>
                </a:solidFill>
                <a:prstDash val="soli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Browser sends </a:t>
                </a:r>
                <a:r>
                  <a:rPr lang="en-US" sz="1100" b="1" dirty="0" smtClean="0"/>
                  <a:t>launch,</a:t>
                </a:r>
                <a:r>
                  <a:rPr lang="en-US" sz="1100" dirty="0" smtClean="0"/>
                  <a:t> data, </a:t>
                </a:r>
                <a:r>
                  <a:rPr lang="en-US" sz="1100" dirty="0"/>
                  <a:t>and </a:t>
                </a:r>
                <a:r>
                  <a:rPr lang="en-US" sz="1100" b="1" dirty="0">
                    <a:solidFill>
                      <a:schemeClr val="accent5"/>
                    </a:solidFill>
                  </a:rPr>
                  <a:t>secret/</a:t>
                </a:r>
                <a:r>
                  <a:rPr lang="en-US" sz="1100" b="1" dirty="0" err="1">
                    <a:solidFill>
                      <a:schemeClr val="accent5"/>
                    </a:solidFill>
                  </a:rPr>
                  <a:t>OAuth</a:t>
                </a:r>
                <a:r>
                  <a:rPr lang="en-US" sz="1100" b="1" dirty="0"/>
                  <a:t>  </a:t>
                </a:r>
                <a:r>
                  <a:rPr lang="en-US" sz="1100" b="1" dirty="0" smtClean="0">
                    <a:solidFill>
                      <a:schemeClr val="accent5"/>
                    </a:solidFill>
                  </a:rPr>
                  <a:t>signature</a:t>
                </a:r>
                <a:r>
                  <a:rPr lang="en-US" sz="1100" dirty="0" smtClean="0"/>
                  <a:t> </a:t>
                </a:r>
                <a:r>
                  <a:rPr lang="en-US" sz="1100" dirty="0"/>
                  <a:t>to </a:t>
                </a:r>
                <a:r>
                  <a:rPr lang="en-US" sz="1100" dirty="0" smtClean="0"/>
                  <a:t>tool server.</a:t>
                </a:r>
                <a:endParaRPr lang="en-US" sz="1100" dirty="0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4426778" y="1513834"/>
                <a:ext cx="283958" cy="28395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/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6796877" y="1981200"/>
              <a:ext cx="306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4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627812" y="5598041"/>
            <a:ext cx="1595647" cy="1222898"/>
            <a:chOff x="6784765" y="1981200"/>
            <a:chExt cx="1595647" cy="1222898"/>
          </a:xfrm>
        </p:grpSpPr>
        <p:grpSp>
          <p:nvGrpSpPr>
            <p:cNvPr id="49" name="Group 40"/>
            <p:cNvGrpSpPr/>
            <p:nvPr/>
          </p:nvGrpSpPr>
          <p:grpSpPr>
            <a:xfrm>
              <a:off x="6784765" y="2060221"/>
              <a:ext cx="1595647" cy="1143877"/>
              <a:chOff x="4426778" y="1513834"/>
              <a:chExt cx="1489259" cy="1067610"/>
            </a:xfrm>
          </p:grpSpPr>
          <p:sp>
            <p:nvSpPr>
              <p:cNvPr id="51" name="Rounded Rectangle 50"/>
              <p:cNvSpPr/>
              <p:nvPr/>
            </p:nvSpPr>
            <p:spPr>
              <a:xfrm>
                <a:off x="4557647" y="1609964"/>
                <a:ext cx="1358390" cy="971480"/>
              </a:xfrm>
              <a:prstGeom prst="roundRect">
                <a:avLst/>
              </a:prstGeom>
              <a:ln w="12700">
                <a:solidFill>
                  <a:schemeClr val="tx1"/>
                </a:solidFill>
                <a:prstDash val="soli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Tool server sends content back to the browser for viewing.</a:t>
                </a:r>
                <a:endParaRPr lang="en-US" sz="1100" dirty="0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4426778" y="1513834"/>
                <a:ext cx="283958" cy="28395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/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6796877" y="1981200"/>
              <a:ext cx="311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6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54" name="Picture 53" descr="BU005259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083" y="4572000"/>
            <a:ext cx="102332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15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904999"/>
            <a:ext cx="4800599" cy="4114801"/>
          </a:xfrm>
        </p:spPr>
        <p:txBody>
          <a:bodyPr>
            <a:normAutofit/>
          </a:bodyPr>
          <a:lstStyle/>
          <a:p>
            <a:pPr lvl="1"/>
            <a:r>
              <a:rPr lang="en-US" sz="2400" dirty="0"/>
              <a:t>What is LTI?</a:t>
            </a:r>
          </a:p>
          <a:p>
            <a:pPr lvl="1"/>
            <a:r>
              <a:rPr lang="en-US" sz="2400" dirty="0"/>
              <a:t>LTI tools in action</a:t>
            </a:r>
          </a:p>
          <a:p>
            <a:pPr lvl="1"/>
            <a:r>
              <a:rPr lang="en-US" sz="2400" dirty="0"/>
              <a:t>How LTI works</a:t>
            </a:r>
          </a:p>
          <a:p>
            <a:pPr lvl="1"/>
            <a:r>
              <a:rPr lang="en-US" sz="2400" dirty="0"/>
              <a:t>Writing an LTI tool</a:t>
            </a:r>
          </a:p>
          <a:p>
            <a:pPr lvl="1"/>
            <a:r>
              <a:rPr lang="en-US" sz="2400" dirty="0"/>
              <a:t>Challenges to writing LTI</a:t>
            </a:r>
          </a:p>
          <a:p>
            <a:pPr lvl="1"/>
            <a:r>
              <a:rPr lang="en-US" sz="2400" dirty="0"/>
              <a:t>Resources you can </a:t>
            </a:r>
            <a:r>
              <a:rPr lang="en-US" sz="2400" dirty="0" smtClean="0"/>
              <a:t>use</a:t>
            </a:r>
          </a:p>
          <a:p>
            <a:pPr lvl="1"/>
            <a:r>
              <a:rPr lang="en-US" sz="2400" dirty="0" smtClean="0"/>
              <a:t>Questions?</a:t>
            </a:r>
          </a:p>
          <a:p>
            <a:pPr lvl="1"/>
            <a:r>
              <a:rPr lang="en-US" sz="2400" dirty="0" smtClean="0"/>
              <a:t>Answers?</a:t>
            </a:r>
            <a:endParaRPr lang="en-US" sz="2400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272943949"/>
              </p:ext>
            </p:extLst>
          </p:nvPr>
        </p:nvGraphicFramePr>
        <p:xfrm>
          <a:off x="6170612" y="381000"/>
          <a:ext cx="5091641" cy="3394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6212" y="4876800"/>
            <a:ext cx="1238756" cy="1676400"/>
          </a:xfrm>
          <a:prstGeom prst="rect">
            <a:avLst/>
          </a:prstGeom>
        </p:spPr>
      </p:pic>
      <p:pic>
        <p:nvPicPr>
          <p:cNvPr id="12" name="Picture 11" descr="girl_magnifying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12" y="4876800"/>
            <a:ext cx="1152550" cy="1711707"/>
          </a:xfrm>
          <a:prstGeom prst="rect">
            <a:avLst/>
          </a:prstGeom>
        </p:spPr>
      </p:pic>
      <p:sp>
        <p:nvSpPr>
          <p:cNvPr id="13" name="Rounded Rectangular Callout 12"/>
          <p:cNvSpPr/>
          <p:nvPr/>
        </p:nvSpPr>
        <p:spPr>
          <a:xfrm>
            <a:off x="6246812" y="3886200"/>
            <a:ext cx="1752600" cy="1371600"/>
          </a:xfrm>
          <a:prstGeom prst="wedgeRoundRectCallout">
            <a:avLst>
              <a:gd name="adj1" fmla="val 44252"/>
              <a:gd name="adj2" fmla="val 6256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Hmm… But what do these circles, arrows, and squares signify?</a:t>
            </a:r>
            <a:endParaRPr lang="en-US" dirty="0"/>
          </a:p>
        </p:txBody>
      </p:sp>
      <p:sp>
        <p:nvSpPr>
          <p:cNvPr id="14" name="Rounded Rectangular Callout 13"/>
          <p:cNvSpPr/>
          <p:nvPr/>
        </p:nvSpPr>
        <p:spPr>
          <a:xfrm>
            <a:off x="9828212" y="3581400"/>
            <a:ext cx="1752600" cy="1371600"/>
          </a:xfrm>
          <a:prstGeom prst="wedgeRoundRectCallout">
            <a:avLst>
              <a:gd name="adj1" fmla="val -43646"/>
              <a:gd name="adj2" fmla="val 6085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That, my young lass, we will get to soon!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13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LTI Launch – Launch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904999"/>
            <a:ext cx="7315199" cy="4114801"/>
          </a:xfrm>
        </p:spPr>
        <p:txBody>
          <a:bodyPr/>
          <a:lstStyle/>
          <a:p>
            <a:r>
              <a:rPr lang="en-US" dirty="0" smtClean="0"/>
              <a:t>When an LMS launches a tool, it must send the following parameters:</a:t>
            </a:r>
          </a:p>
          <a:p>
            <a:pPr lvl="1"/>
            <a:r>
              <a:rPr lang="en-US" b="1" dirty="0" err="1" smtClean="0">
                <a:solidFill>
                  <a:schemeClr val="accent3"/>
                </a:solidFill>
              </a:rPr>
              <a:t>lti_message_type</a:t>
            </a:r>
            <a:r>
              <a:rPr lang="en-US" b="1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set </a:t>
            </a:r>
            <a:r>
              <a:rPr lang="en-US" dirty="0"/>
              <a:t>to </a:t>
            </a:r>
            <a:r>
              <a:rPr lang="en-US" dirty="0">
                <a:solidFill>
                  <a:schemeClr val="accent3"/>
                </a:solidFill>
              </a:rPr>
              <a:t>basic-</a:t>
            </a:r>
            <a:r>
              <a:rPr lang="en-US" dirty="0" err="1">
                <a:solidFill>
                  <a:schemeClr val="accent3"/>
                </a:solidFill>
              </a:rPr>
              <a:t>lti</a:t>
            </a:r>
            <a:r>
              <a:rPr lang="en-US" dirty="0">
                <a:solidFill>
                  <a:schemeClr val="accent3"/>
                </a:solidFill>
              </a:rPr>
              <a:t>-launch-</a:t>
            </a:r>
            <a:r>
              <a:rPr lang="en-US" dirty="0" smtClean="0">
                <a:solidFill>
                  <a:schemeClr val="accent3"/>
                </a:solidFill>
              </a:rPr>
              <a:t>request</a:t>
            </a:r>
          </a:p>
          <a:p>
            <a:pPr lvl="1"/>
            <a:r>
              <a:rPr lang="en-US" b="1" dirty="0" err="1" smtClean="0">
                <a:solidFill>
                  <a:schemeClr val="accent3"/>
                </a:solidFill>
              </a:rPr>
              <a:t>lti</a:t>
            </a:r>
            <a:r>
              <a:rPr lang="en-US" b="1" dirty="0" err="1" smtClean="0">
                <a:solidFill>
                  <a:srgbClr val="F8B004"/>
                </a:solidFill>
              </a:rPr>
              <a:t>_versio</a:t>
            </a:r>
            <a:r>
              <a:rPr lang="en-US" b="1" dirty="0" err="1" smtClean="0">
                <a:solidFill>
                  <a:schemeClr val="accent3"/>
                </a:solidFill>
              </a:rPr>
              <a:t>n</a:t>
            </a:r>
            <a:r>
              <a:rPr lang="en-US" dirty="0"/>
              <a:t> set to </a:t>
            </a:r>
            <a:r>
              <a:rPr lang="en-US" dirty="0">
                <a:solidFill>
                  <a:schemeClr val="accent3"/>
                </a:solidFill>
              </a:rPr>
              <a:t>LTI-</a:t>
            </a:r>
            <a:r>
              <a:rPr lang="en-US" dirty="0" smtClean="0">
                <a:solidFill>
                  <a:schemeClr val="accent3"/>
                </a:solidFill>
              </a:rPr>
              <a:t>1p0</a:t>
            </a:r>
          </a:p>
          <a:p>
            <a:pPr lvl="1"/>
            <a:r>
              <a:rPr lang="en-US" b="1" dirty="0" err="1" smtClean="0">
                <a:solidFill>
                  <a:schemeClr val="accent3"/>
                </a:solidFill>
              </a:rPr>
              <a:t>resource_link_id</a:t>
            </a:r>
            <a:r>
              <a:rPr lang="en-US" dirty="0" smtClean="0"/>
              <a:t> referencing a unique id of a tool instance</a:t>
            </a:r>
          </a:p>
          <a:p>
            <a:r>
              <a:rPr lang="en-US" dirty="0" smtClean="0"/>
              <a:t>Remember, these are just POST parameters</a:t>
            </a:r>
          </a:p>
          <a:p>
            <a:r>
              <a:rPr lang="en-US" dirty="0" smtClean="0"/>
              <a:t>If a tool does not receive these parameters, it should gracefully fail</a:t>
            </a:r>
          </a:p>
        </p:txBody>
      </p:sp>
      <p:pic>
        <p:nvPicPr>
          <p:cNvPr id="4" name="Picture 3" descr="shuttl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012" y="2286000"/>
            <a:ext cx="2370231" cy="3595728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9675812" y="1143000"/>
            <a:ext cx="1905000" cy="1447800"/>
          </a:xfrm>
          <a:prstGeom prst="wedgeRoundRectCallout">
            <a:avLst>
              <a:gd name="adj1" fmla="val -33730"/>
              <a:gd name="adj2" fmla="val 7454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Houston, we are good to go with a </a:t>
            </a:r>
            <a:r>
              <a:rPr lang="en-US" b="1" dirty="0" smtClean="0"/>
              <a:t>basic-</a:t>
            </a:r>
            <a:r>
              <a:rPr lang="en-US" b="1" dirty="0" err="1" smtClean="0"/>
              <a:t>lti</a:t>
            </a:r>
            <a:r>
              <a:rPr lang="en-US" b="1" dirty="0" smtClean="0"/>
              <a:t>-launch-request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1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LTI Launch – </a:t>
            </a:r>
            <a:r>
              <a:rPr lang="en-US" dirty="0" err="1" smtClean="0"/>
              <a:t>OAuth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have to ensure that the launch parameters and other data are coming from the LMS</a:t>
            </a:r>
          </a:p>
          <a:p>
            <a:r>
              <a:rPr lang="en-US" dirty="0" smtClean="0"/>
              <a:t>We do so by using </a:t>
            </a:r>
            <a:r>
              <a:rPr lang="en-US" dirty="0" err="1" smtClean="0"/>
              <a:t>OAuth</a:t>
            </a:r>
            <a:r>
              <a:rPr lang="en-US" dirty="0" smtClean="0"/>
              <a:t> signatures</a:t>
            </a:r>
          </a:p>
          <a:p>
            <a:r>
              <a:rPr lang="en-US" dirty="0" smtClean="0"/>
              <a:t>But what, exactly, is </a:t>
            </a:r>
            <a:r>
              <a:rPr lang="en-US" dirty="0" err="1" smtClean="0"/>
              <a:t>OAuth</a:t>
            </a:r>
            <a:r>
              <a:rPr lang="en-US" dirty="0" smtClean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212" y="4038600"/>
            <a:ext cx="2768600" cy="2389249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7466012" y="2514600"/>
            <a:ext cx="1905000" cy="1447800"/>
          </a:xfrm>
          <a:prstGeom prst="wedgeRoundRectCallout">
            <a:avLst>
              <a:gd name="adj1" fmla="val -23137"/>
              <a:gd name="adj2" fmla="val 7454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Didn't I tell you not to accept that message without </a:t>
            </a:r>
            <a:r>
              <a:rPr lang="en-US" dirty="0" err="1" smtClean="0"/>
              <a:t>OAuth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9904412" y="2667000"/>
            <a:ext cx="1905000" cy="1447800"/>
          </a:xfrm>
          <a:prstGeom prst="wedgeRoundRectCallout">
            <a:avLst>
              <a:gd name="adj1" fmla="val -53668"/>
              <a:gd name="adj2" fmla="val 6798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But </a:t>
            </a:r>
            <a:r>
              <a:rPr lang="en-US" dirty="0" err="1" smtClean="0"/>
              <a:t>OAuth</a:t>
            </a:r>
            <a:r>
              <a:rPr lang="en-US" dirty="0" smtClean="0"/>
              <a:t> seemed so complicated!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59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812" y="3940443"/>
            <a:ext cx="2308939" cy="25908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LTI Launch – A Brief </a:t>
            </a:r>
            <a:r>
              <a:rPr lang="en-US" dirty="0" err="1" smtClean="0"/>
              <a:t>OAuth</a:t>
            </a:r>
            <a:r>
              <a:rPr lang="en-US" dirty="0" smtClean="0"/>
              <a:t> Primer</a:t>
            </a:r>
            <a:endParaRPr lang="en-US" dirty="0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OAuth</a:t>
            </a:r>
            <a:r>
              <a:rPr lang="en-US" dirty="0" smtClean="0"/>
              <a:t> is a </a:t>
            </a:r>
            <a:r>
              <a:rPr lang="en-US" dirty="0" smtClean="0">
                <a:solidFill>
                  <a:srgbClr val="F8B004"/>
                </a:solidFill>
              </a:rPr>
              <a:t>framework </a:t>
            </a:r>
            <a:r>
              <a:rPr lang="en-US" dirty="0" smtClean="0"/>
              <a:t>that defines a method for clients (i.e. web apps) to access server resources (web service) on behalf of a resource owner (i.e. end-user)</a:t>
            </a:r>
          </a:p>
          <a:p>
            <a:r>
              <a:rPr lang="en-US" dirty="0"/>
              <a:t>The end game of </a:t>
            </a:r>
            <a:r>
              <a:rPr lang="en-US" dirty="0" err="1" smtClean="0"/>
              <a:t>OAuth</a:t>
            </a:r>
            <a:r>
              <a:rPr lang="en-US" dirty="0" smtClean="0"/>
              <a:t> </a:t>
            </a:r>
            <a:r>
              <a:rPr lang="en-US" dirty="0"/>
              <a:t>is an </a:t>
            </a:r>
            <a:r>
              <a:rPr lang="en-US" dirty="0">
                <a:solidFill>
                  <a:srgbClr val="F8B004"/>
                </a:solidFill>
              </a:rPr>
              <a:t>access </a:t>
            </a:r>
            <a:r>
              <a:rPr lang="en-US" dirty="0" smtClean="0">
                <a:solidFill>
                  <a:srgbClr val="F8B004"/>
                </a:solidFill>
              </a:rPr>
              <a:t>token</a:t>
            </a:r>
            <a:r>
              <a:rPr lang="en-US" dirty="0" smtClean="0"/>
              <a:t> that the client may use to access</a:t>
            </a:r>
            <a:r>
              <a:rPr lang="en-US" dirty="0" smtClean="0">
                <a:solidFill>
                  <a:srgbClr val="F8B004"/>
                </a:solidFill>
              </a:rPr>
              <a:t> protected resources</a:t>
            </a:r>
            <a:r>
              <a:rPr lang="en-US" dirty="0" smtClean="0"/>
              <a:t> on the server until/unless it is </a:t>
            </a:r>
            <a:r>
              <a:rPr lang="en-US" dirty="0" smtClean="0">
                <a:solidFill>
                  <a:srgbClr val="F8B004"/>
                </a:solidFill>
              </a:rPr>
              <a:t>revoked</a:t>
            </a:r>
            <a:endParaRPr lang="en-US" dirty="0" smtClean="0"/>
          </a:p>
          <a:p>
            <a:r>
              <a:rPr lang="en-US" dirty="0" smtClean="0"/>
              <a:t>What does that mean?</a:t>
            </a:r>
          </a:p>
          <a:p>
            <a:pPr lvl="1"/>
            <a:r>
              <a:rPr lang="en-US" dirty="0" smtClean="0"/>
              <a:t>Generic </a:t>
            </a:r>
            <a:r>
              <a:rPr lang="en-US" dirty="0"/>
              <a:t>methodology for API authentication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Resource owner’s credentials are protected (</a:t>
            </a:r>
            <a:r>
              <a:rPr lang="en-US" b="1" dirty="0" smtClean="0"/>
              <a:t>not shared with client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Requests are protected by </a:t>
            </a:r>
            <a:r>
              <a:rPr lang="en-US" dirty="0" smtClean="0">
                <a:solidFill>
                  <a:srgbClr val="F8B004"/>
                </a:solidFill>
              </a:rPr>
              <a:t>digital signatures</a:t>
            </a:r>
            <a:r>
              <a:rPr lang="en-US" dirty="0" smtClean="0"/>
              <a:t>.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5090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LTI Launch – A Brief </a:t>
            </a:r>
            <a:r>
              <a:rPr lang="en-US" dirty="0" err="1" smtClean="0"/>
              <a:t>OAuth</a:t>
            </a:r>
            <a:r>
              <a:rPr lang="en-US" dirty="0" smtClean="0"/>
              <a:t> Primer (cont'd)</a:t>
            </a:r>
            <a:endParaRPr lang="en-US" dirty="0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522413" y="1904999"/>
            <a:ext cx="6857999" cy="41148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 smtClean="0"/>
              <a:t>LTI uses a </a:t>
            </a:r>
            <a:r>
              <a:rPr lang="en-US" sz="2400" dirty="0" smtClean="0">
                <a:solidFill>
                  <a:srgbClr val="F8B004"/>
                </a:solidFill>
              </a:rPr>
              <a:t>subset</a:t>
            </a:r>
            <a:r>
              <a:rPr lang="en-US" sz="2400" dirty="0" smtClean="0"/>
              <a:t> of </a:t>
            </a:r>
            <a:r>
              <a:rPr lang="en-US" sz="2400" dirty="0" err="1" smtClean="0"/>
              <a:t>OAuth</a:t>
            </a:r>
            <a:r>
              <a:rPr lang="en-US" sz="2400" dirty="0" smtClean="0"/>
              <a:t> for protecting HTTP requests</a:t>
            </a:r>
          </a:p>
          <a:p>
            <a:pPr lvl="1"/>
            <a:r>
              <a:rPr lang="en-US" sz="2400" dirty="0" smtClean="0"/>
              <a:t>A </a:t>
            </a:r>
            <a:r>
              <a:rPr lang="en-US" sz="2400" dirty="0" smtClean="0">
                <a:solidFill>
                  <a:srgbClr val="F8B004"/>
                </a:solidFill>
              </a:rPr>
              <a:t>digital signature </a:t>
            </a:r>
            <a:r>
              <a:rPr lang="en-US" sz="2400" dirty="0" smtClean="0"/>
              <a:t>is a scheme designed to give the receiver of a request reason to believe that it is valid</a:t>
            </a:r>
            <a:endParaRPr lang="en-US" sz="2400" dirty="0" smtClean="0">
              <a:solidFill>
                <a:srgbClr val="F8B004"/>
              </a:solidFill>
            </a:endParaRPr>
          </a:p>
          <a:p>
            <a:pPr lvl="1"/>
            <a:r>
              <a:rPr lang="en-US" sz="2400" dirty="0" smtClean="0"/>
              <a:t>Signatures help </a:t>
            </a:r>
            <a:r>
              <a:rPr lang="en-US" sz="2400" dirty="0" smtClean="0">
                <a:solidFill>
                  <a:srgbClr val="F8B004"/>
                </a:solidFill>
              </a:rPr>
              <a:t>authenticate</a:t>
            </a:r>
            <a:r>
              <a:rPr lang="en-US" sz="2400" dirty="0" smtClean="0"/>
              <a:t> LMS/Tool requests and prevent unauthorized requests:</a:t>
            </a:r>
          </a:p>
          <a:p>
            <a:pPr lvl="3"/>
            <a:r>
              <a:rPr lang="en-US" sz="2000" dirty="0" smtClean="0"/>
              <a:t>Ex: protects the requests from tampering with the POST </a:t>
            </a:r>
            <a:r>
              <a:rPr lang="en-US" sz="2000" dirty="0" err="1" smtClean="0"/>
              <a:t>params</a:t>
            </a:r>
            <a:endParaRPr lang="en-US" sz="2000" dirty="0" smtClean="0"/>
          </a:p>
          <a:p>
            <a:pPr lvl="3"/>
            <a:r>
              <a:rPr lang="en-US" sz="2000" dirty="0"/>
              <a:t>Ex: protects the LMS/Tool from replay attacks (repeated </a:t>
            </a:r>
            <a:r>
              <a:rPr lang="en-US" sz="2000" dirty="0" smtClean="0"/>
              <a:t>POSTs)</a:t>
            </a:r>
          </a:p>
          <a:p>
            <a:pPr lvl="1"/>
            <a:r>
              <a:rPr lang="en-US" sz="2400" dirty="0" smtClean="0"/>
              <a:t>For this reason, LTI </a:t>
            </a:r>
            <a:r>
              <a:rPr lang="en-US" sz="2400" dirty="0"/>
              <a:t>requests </a:t>
            </a:r>
            <a:r>
              <a:rPr lang="en-US" sz="2400" dirty="0" smtClean="0"/>
              <a:t>should be </a:t>
            </a:r>
            <a:r>
              <a:rPr lang="en-US" sz="2400" dirty="0">
                <a:solidFill>
                  <a:srgbClr val="F8B004"/>
                </a:solidFill>
              </a:rPr>
              <a:t>signed</a:t>
            </a:r>
            <a:r>
              <a:rPr lang="en-US" sz="2400" dirty="0"/>
              <a:t> </a:t>
            </a:r>
            <a:r>
              <a:rPr lang="en-US" sz="2400" dirty="0" smtClean="0"/>
              <a:t>and </a:t>
            </a:r>
            <a:r>
              <a:rPr lang="en-US" sz="2400" dirty="0" smtClean="0">
                <a:solidFill>
                  <a:srgbClr val="F8B004"/>
                </a:solidFill>
              </a:rPr>
              <a:t>verified</a:t>
            </a:r>
            <a:endParaRPr lang="en-US" sz="2400" dirty="0" smtClean="0"/>
          </a:p>
          <a:p>
            <a:pPr lvl="1"/>
            <a:endParaRPr lang="en-US" sz="2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7528" r="12374"/>
          <a:stretch/>
        </p:blipFill>
        <p:spPr>
          <a:xfrm>
            <a:off x="8228012" y="4724400"/>
            <a:ext cx="3375904" cy="1971558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8228012" y="3276600"/>
            <a:ext cx="2286000" cy="1215939"/>
          </a:xfrm>
          <a:prstGeom prst="wedgeRoundRectCallout">
            <a:avLst>
              <a:gd name="adj1" fmla="val -13902"/>
              <a:gd name="adj2" fmla="val 8878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Looks like that fella is </a:t>
            </a:r>
            <a:r>
              <a:rPr lang="en-US" dirty="0" err="1" smtClean="0"/>
              <a:t>tamperin</a:t>
            </a:r>
            <a:r>
              <a:rPr lang="en-US" dirty="0" smtClean="0"/>
              <a:t>' with our </a:t>
            </a:r>
            <a:r>
              <a:rPr lang="en-US" b="1" dirty="0" smtClean="0"/>
              <a:t>POST </a:t>
            </a:r>
            <a:r>
              <a:rPr lang="en-US" dirty="0" smtClean="0"/>
              <a:t>parameters…</a:t>
            </a:r>
            <a:endParaRPr lang="en-US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10742612" y="3200400"/>
            <a:ext cx="1371600" cy="1215939"/>
          </a:xfrm>
          <a:prstGeom prst="wedgeRoundRectCallout">
            <a:avLst>
              <a:gd name="adj1" fmla="val 810"/>
              <a:gd name="adj2" fmla="val 8487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Not with our </a:t>
            </a:r>
            <a:r>
              <a:rPr lang="en-US" dirty="0" err="1" smtClean="0"/>
              <a:t>OAuth</a:t>
            </a:r>
            <a:r>
              <a:rPr lang="en-US" dirty="0" smtClean="0"/>
              <a:t> signature, he won't.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22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LTI Launch – A Brief </a:t>
            </a:r>
            <a:r>
              <a:rPr lang="en-US" dirty="0" err="1" smtClean="0"/>
              <a:t>OAuth</a:t>
            </a:r>
            <a:r>
              <a:rPr lang="en-US" dirty="0" smtClean="0"/>
              <a:t> Primer (cont'd)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1599048" y="3456922"/>
            <a:ext cx="2286000" cy="19050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LMS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053070" y="3456922"/>
            <a:ext cx="2286000" cy="19050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Tool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3918820" y="4274308"/>
            <a:ext cx="2134250" cy="24926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76674" y="3909507"/>
            <a:ext cx="1800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POST </a:t>
            </a:r>
            <a:r>
              <a:rPr lang="en-US" sz="2400" dirty="0" err="1" smtClean="0"/>
              <a:t>ua</a:t>
            </a:r>
            <a:r>
              <a:rPr lang="en-US" sz="2400" dirty="0" smtClean="0"/>
              <a:t>, sig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599048" y="2187448"/>
            <a:ext cx="38826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ua</a:t>
            </a:r>
            <a:r>
              <a:rPr lang="en-US" sz="2400" dirty="0" smtClean="0"/>
              <a:t> = user/context attributes</a:t>
            </a:r>
          </a:p>
          <a:p>
            <a:r>
              <a:rPr lang="en-US" sz="2400" dirty="0" smtClean="0">
                <a:solidFill>
                  <a:srgbClr val="F8B004"/>
                </a:solidFill>
              </a:rPr>
              <a:t>secret</a:t>
            </a:r>
            <a:r>
              <a:rPr lang="en-US" sz="2400" dirty="0" smtClean="0"/>
              <a:t> = shared secret</a:t>
            </a:r>
          </a:p>
          <a:p>
            <a:r>
              <a:rPr lang="en-US" sz="2400" dirty="0"/>
              <a:t>sig = </a:t>
            </a:r>
            <a:r>
              <a:rPr lang="en-US" sz="2400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oauth_sig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400" dirty="0" err="1"/>
              <a:t>ua</a:t>
            </a:r>
            <a:r>
              <a:rPr lang="en-US" sz="2400" dirty="0"/>
              <a:t>, </a:t>
            </a:r>
            <a:r>
              <a:rPr lang="en-US" sz="2400" dirty="0" smtClean="0">
                <a:solidFill>
                  <a:srgbClr val="F8B004"/>
                </a:solidFill>
              </a:rPr>
              <a:t>secret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)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6002201" y="5378711"/>
            <a:ext cx="314021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confirm that </a:t>
            </a:r>
          </a:p>
          <a:p>
            <a:r>
              <a:rPr lang="en-US" sz="2400" dirty="0" smtClean="0"/>
              <a:t>sig === </a:t>
            </a:r>
            <a:r>
              <a:rPr lang="en-US" sz="2400" dirty="0" err="1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oauth_sig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400" dirty="0" err="1" smtClean="0"/>
              <a:t>ua</a:t>
            </a:r>
            <a:r>
              <a:rPr lang="en-US" sz="2400" dirty="0" smtClean="0"/>
              <a:t>, </a:t>
            </a:r>
            <a:r>
              <a:rPr lang="en-US" sz="2400" dirty="0" smtClean="0">
                <a:solidFill>
                  <a:srgbClr val="F8B004"/>
                </a:solidFill>
              </a:rPr>
              <a:t>secret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)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18165" r="21551"/>
          <a:stretch/>
        </p:blipFill>
        <p:spPr>
          <a:xfrm flipH="1">
            <a:off x="9218612" y="4191000"/>
            <a:ext cx="2749031" cy="2513784"/>
          </a:xfrm>
          <a:prstGeom prst="rect">
            <a:avLst/>
          </a:prstGeom>
        </p:spPr>
      </p:pic>
      <p:sp>
        <p:nvSpPr>
          <p:cNvPr id="13" name="Rounded Rectangular Callout 12"/>
          <p:cNvSpPr/>
          <p:nvPr/>
        </p:nvSpPr>
        <p:spPr>
          <a:xfrm>
            <a:off x="8837612" y="3124200"/>
            <a:ext cx="2279118" cy="987339"/>
          </a:xfrm>
          <a:prstGeom prst="wedgeRoundRectCallout">
            <a:avLst>
              <a:gd name="adj1" fmla="val -15985"/>
              <a:gd name="adj2" fmla="val 10440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What </a:t>
            </a:r>
            <a:r>
              <a:rPr lang="en-US" dirty="0" smtClean="0"/>
              <a:t>is your </a:t>
            </a:r>
            <a:r>
              <a:rPr lang="en-US" dirty="0" err="1" smtClean="0"/>
              <a:t>OAuth</a:t>
            </a:r>
            <a:r>
              <a:rPr lang="en-US" dirty="0" smtClean="0"/>
              <a:t> secret?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5855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LTI Launch – </a:t>
            </a:r>
            <a:r>
              <a:rPr lang="en-US" dirty="0" err="1" smtClean="0"/>
              <a:t>OAuth</a:t>
            </a:r>
            <a:r>
              <a:rPr lang="en-US" dirty="0" smtClean="0"/>
              <a:t>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904999"/>
            <a:ext cx="9220199" cy="480060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So, when an LMS launches a tool, it must send the following parameters:</a:t>
            </a:r>
          </a:p>
          <a:p>
            <a:pPr lvl="1"/>
            <a:r>
              <a:rPr lang="en-US" b="1" dirty="0" err="1" smtClean="0">
                <a:solidFill>
                  <a:schemeClr val="accent3"/>
                </a:solidFill>
              </a:rPr>
              <a:t>oauth_callback</a:t>
            </a:r>
            <a:r>
              <a:rPr lang="en-US" b="1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often set </a:t>
            </a:r>
            <a:r>
              <a:rPr lang="en-US" dirty="0"/>
              <a:t>to </a:t>
            </a:r>
            <a:r>
              <a:rPr lang="en-US" dirty="0" err="1" smtClean="0">
                <a:solidFill>
                  <a:schemeClr val="accent3"/>
                </a:solidFill>
              </a:rPr>
              <a:t>about:blank</a:t>
            </a:r>
            <a:endParaRPr lang="en-US" dirty="0" smtClean="0">
              <a:solidFill>
                <a:schemeClr val="accent3"/>
              </a:solidFill>
            </a:endParaRPr>
          </a:p>
          <a:p>
            <a:pPr lvl="1"/>
            <a:r>
              <a:rPr lang="en-US" b="1" dirty="0" err="1" smtClean="0">
                <a:solidFill>
                  <a:schemeClr val="accent3"/>
                </a:solidFill>
              </a:rPr>
              <a:t>oauth_consumer_key</a:t>
            </a:r>
            <a:r>
              <a:rPr lang="en-US" dirty="0" smtClean="0"/>
              <a:t> </a:t>
            </a:r>
            <a:r>
              <a:rPr lang="en-US" dirty="0"/>
              <a:t>set to </a:t>
            </a:r>
            <a:r>
              <a:rPr lang="en-US" dirty="0" smtClean="0"/>
              <a:t>the consumer key</a:t>
            </a:r>
          </a:p>
          <a:p>
            <a:pPr lvl="1"/>
            <a:r>
              <a:rPr lang="en-US" b="1" dirty="0" err="1" smtClean="0">
                <a:solidFill>
                  <a:schemeClr val="accent3"/>
                </a:solidFill>
              </a:rPr>
              <a:t>oauth_nonce</a:t>
            </a:r>
            <a:r>
              <a:rPr lang="en-US" dirty="0" smtClean="0"/>
              <a:t> </a:t>
            </a:r>
            <a:r>
              <a:rPr lang="en-US" dirty="0"/>
              <a:t>set to </a:t>
            </a:r>
            <a:r>
              <a:rPr lang="en-US" dirty="0" smtClean="0"/>
              <a:t>the nonce generated by the LMS</a:t>
            </a:r>
            <a:endParaRPr lang="en-US" dirty="0"/>
          </a:p>
          <a:p>
            <a:pPr lvl="1"/>
            <a:r>
              <a:rPr lang="en-US" b="1" dirty="0" err="1" smtClean="0">
                <a:solidFill>
                  <a:schemeClr val="accent3"/>
                </a:solidFill>
              </a:rPr>
              <a:t>oauth_signature</a:t>
            </a:r>
            <a:r>
              <a:rPr lang="en-US" dirty="0" smtClean="0"/>
              <a:t> </a:t>
            </a:r>
            <a:r>
              <a:rPr lang="en-US" dirty="0"/>
              <a:t>set to </a:t>
            </a:r>
            <a:r>
              <a:rPr lang="en-US" dirty="0" smtClean="0"/>
              <a:t>the signature sent by the LMS</a:t>
            </a:r>
            <a:endParaRPr lang="en-US" dirty="0"/>
          </a:p>
          <a:p>
            <a:pPr lvl="1"/>
            <a:r>
              <a:rPr lang="en-US" b="1" dirty="0" err="1" smtClean="0">
                <a:solidFill>
                  <a:schemeClr val="accent3"/>
                </a:solidFill>
              </a:rPr>
              <a:t>oauth_signature_method</a:t>
            </a:r>
            <a:r>
              <a:rPr lang="en-US" dirty="0" smtClean="0"/>
              <a:t> referencing the encryption (must use at least </a:t>
            </a:r>
            <a:r>
              <a:rPr lang="en-US" dirty="0" smtClean="0">
                <a:solidFill>
                  <a:schemeClr val="accent3"/>
                </a:solidFill>
              </a:rPr>
              <a:t>HMAC-SHA1</a:t>
            </a:r>
            <a:r>
              <a:rPr lang="en-US" dirty="0" smtClean="0"/>
              <a:t>)</a:t>
            </a:r>
          </a:p>
          <a:p>
            <a:pPr lvl="1"/>
            <a:r>
              <a:rPr lang="en-US" b="1" dirty="0" err="1" smtClean="0">
                <a:solidFill>
                  <a:schemeClr val="accent3"/>
                </a:solidFill>
              </a:rPr>
              <a:t>oauth_timestamp</a:t>
            </a:r>
            <a:r>
              <a:rPr lang="en-US" dirty="0" smtClean="0"/>
              <a:t> representing the time/date of the request</a:t>
            </a:r>
            <a:endParaRPr lang="en-US" dirty="0"/>
          </a:p>
          <a:p>
            <a:pPr lvl="1"/>
            <a:r>
              <a:rPr lang="en-US" b="1" dirty="0" err="1" smtClean="0">
                <a:solidFill>
                  <a:schemeClr val="accent3"/>
                </a:solidFill>
              </a:rPr>
              <a:t>oauth_version</a:t>
            </a:r>
            <a:r>
              <a:rPr lang="en-US" dirty="0" smtClean="0"/>
              <a:t> </a:t>
            </a:r>
            <a:r>
              <a:rPr lang="en-US" dirty="0"/>
              <a:t>set </a:t>
            </a:r>
            <a:r>
              <a:rPr lang="en-US" dirty="0" smtClean="0"/>
              <a:t>to version of </a:t>
            </a:r>
            <a:r>
              <a:rPr lang="en-US" dirty="0" err="1" smtClean="0"/>
              <a:t>OAuth</a:t>
            </a:r>
            <a:r>
              <a:rPr lang="en-US" dirty="0"/>
              <a:t> </a:t>
            </a:r>
            <a:r>
              <a:rPr lang="en-US" dirty="0" smtClean="0"/>
              <a:t>(such as </a:t>
            </a:r>
            <a:r>
              <a:rPr lang="en-US" dirty="0" smtClean="0">
                <a:solidFill>
                  <a:schemeClr val="accent3"/>
                </a:solidFill>
              </a:rPr>
              <a:t>1.0</a:t>
            </a:r>
            <a:r>
              <a:rPr lang="en-US" dirty="0" smtClean="0"/>
              <a:t>)</a:t>
            </a:r>
          </a:p>
          <a:p>
            <a:r>
              <a:rPr lang="en-US" dirty="0" smtClean="0"/>
              <a:t>Coupled with the </a:t>
            </a:r>
            <a:r>
              <a:rPr lang="en-US" b="1" dirty="0" smtClean="0">
                <a:solidFill>
                  <a:schemeClr val="accent3"/>
                </a:solidFill>
              </a:rPr>
              <a:t>secret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that is shared by the LMS and tool, the tool must verify that the signature is valid before proceeding.</a:t>
            </a:r>
          </a:p>
        </p:txBody>
      </p:sp>
    </p:spTree>
    <p:extLst>
      <p:ext uri="{BB962C8B-B14F-4D97-AF65-F5344CB8AC3E}">
        <p14:creationId xmlns:p14="http://schemas.microsoft.com/office/powerpoint/2010/main" val="259045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LTI Launch – Recommended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904999"/>
            <a:ext cx="7315199" cy="4800601"/>
          </a:xfrm>
        </p:spPr>
        <p:txBody>
          <a:bodyPr>
            <a:normAutofit/>
          </a:bodyPr>
          <a:lstStyle/>
          <a:p>
            <a:r>
              <a:rPr lang="en-US" dirty="0" smtClean="0"/>
              <a:t>Although not required, it is recommended that these parameters be sent to an LTI tool:</a:t>
            </a:r>
          </a:p>
          <a:p>
            <a:pPr lvl="1"/>
            <a:r>
              <a:rPr lang="en-US" b="1" dirty="0" err="1" smtClean="0">
                <a:solidFill>
                  <a:schemeClr val="accent3"/>
                </a:solidFill>
              </a:rPr>
              <a:t>user_id</a:t>
            </a:r>
            <a:r>
              <a:rPr lang="en-US" b="1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referencing unique id of current user</a:t>
            </a:r>
            <a:endParaRPr lang="en-US" dirty="0" smtClean="0">
              <a:solidFill>
                <a:schemeClr val="accent3"/>
              </a:solidFill>
            </a:endParaRPr>
          </a:p>
          <a:p>
            <a:pPr lvl="1"/>
            <a:r>
              <a:rPr lang="en-US" b="1" dirty="0" smtClean="0">
                <a:solidFill>
                  <a:schemeClr val="accent3"/>
                </a:solidFill>
              </a:rPr>
              <a:t>roles</a:t>
            </a:r>
            <a:r>
              <a:rPr lang="en-US" dirty="0" smtClean="0"/>
              <a:t> </a:t>
            </a:r>
            <a:r>
              <a:rPr lang="en-US" dirty="0"/>
              <a:t>set </a:t>
            </a:r>
            <a:r>
              <a:rPr lang="en-US" dirty="0" smtClean="0"/>
              <a:t>to the users role, such as </a:t>
            </a:r>
            <a:r>
              <a:rPr lang="en-US" dirty="0" smtClean="0">
                <a:solidFill>
                  <a:schemeClr val="accent3"/>
                </a:solidFill>
              </a:rPr>
              <a:t>Learner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accent3"/>
                </a:solidFill>
              </a:rPr>
              <a:t>Instructor</a:t>
            </a:r>
          </a:p>
          <a:p>
            <a:pPr lvl="1"/>
            <a:r>
              <a:rPr lang="en-US" b="1" dirty="0" err="1" smtClean="0">
                <a:solidFill>
                  <a:schemeClr val="accent3"/>
                </a:solidFill>
              </a:rPr>
              <a:t>lis_person_name_full</a:t>
            </a:r>
            <a:r>
              <a:rPr lang="en-US" dirty="0" smtClean="0"/>
              <a:t> </a:t>
            </a:r>
            <a:r>
              <a:rPr lang="en-US" dirty="0"/>
              <a:t>set to </a:t>
            </a:r>
            <a:r>
              <a:rPr lang="en-US" dirty="0" smtClean="0"/>
              <a:t>the user's full name</a:t>
            </a:r>
            <a:endParaRPr lang="en-US" dirty="0"/>
          </a:p>
          <a:p>
            <a:pPr lvl="1"/>
            <a:r>
              <a:rPr lang="en-US" b="1" dirty="0" err="1" smtClean="0">
                <a:solidFill>
                  <a:schemeClr val="accent3"/>
                </a:solidFill>
              </a:rPr>
              <a:t>lis_person_name_given</a:t>
            </a:r>
            <a:r>
              <a:rPr lang="en-US" dirty="0" smtClean="0"/>
              <a:t> </a:t>
            </a:r>
            <a:r>
              <a:rPr lang="en-US" dirty="0"/>
              <a:t>set to the user's </a:t>
            </a:r>
            <a:r>
              <a:rPr lang="en-US" dirty="0" smtClean="0"/>
              <a:t>first name</a:t>
            </a:r>
            <a:endParaRPr lang="en-US" dirty="0"/>
          </a:p>
          <a:p>
            <a:pPr lvl="1"/>
            <a:r>
              <a:rPr lang="en-US" b="1" dirty="0" err="1" smtClean="0">
                <a:solidFill>
                  <a:schemeClr val="accent3"/>
                </a:solidFill>
              </a:rPr>
              <a:t>lis_person_name_family</a:t>
            </a:r>
            <a:r>
              <a:rPr lang="en-US" dirty="0" smtClean="0"/>
              <a:t> </a:t>
            </a:r>
            <a:r>
              <a:rPr lang="en-US" dirty="0"/>
              <a:t>set to the user's </a:t>
            </a:r>
            <a:r>
              <a:rPr lang="en-US" dirty="0" smtClean="0"/>
              <a:t>last name</a:t>
            </a:r>
          </a:p>
          <a:p>
            <a:pPr lvl="1"/>
            <a:r>
              <a:rPr lang="en-US" b="1" dirty="0" err="1" smtClean="0">
                <a:solidFill>
                  <a:schemeClr val="accent3"/>
                </a:solidFill>
              </a:rPr>
              <a:t>resource_link_title</a:t>
            </a:r>
            <a:r>
              <a:rPr lang="en-US" dirty="0" smtClean="0"/>
              <a:t> referencing the name of the tool instance</a:t>
            </a:r>
          </a:p>
        </p:txBody>
      </p:sp>
    </p:spTree>
    <p:extLst>
      <p:ext uri="{BB962C8B-B14F-4D97-AF65-F5344CB8AC3E}">
        <p14:creationId xmlns:p14="http://schemas.microsoft.com/office/powerpoint/2010/main" val="118712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LTI Launch – Recommended Parameters (cont'd)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2" y="1828800"/>
            <a:ext cx="8686800" cy="4800601"/>
          </a:xfrm>
        </p:spPr>
        <p:txBody>
          <a:bodyPr>
            <a:normAutofit/>
          </a:bodyPr>
          <a:lstStyle/>
          <a:p>
            <a:r>
              <a:rPr lang="en-US" dirty="0" smtClean="0"/>
              <a:t>There's more…</a:t>
            </a:r>
          </a:p>
          <a:p>
            <a:pPr lvl="1"/>
            <a:r>
              <a:rPr lang="en-US" b="1" dirty="0" err="1" smtClean="0">
                <a:solidFill>
                  <a:schemeClr val="accent3"/>
                </a:solidFill>
              </a:rPr>
              <a:t>context_id</a:t>
            </a:r>
            <a:r>
              <a:rPr lang="en-US" b="1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referencing unique id of the course</a:t>
            </a:r>
            <a:endParaRPr lang="en-US" dirty="0" smtClean="0">
              <a:solidFill>
                <a:schemeClr val="accent3"/>
              </a:solidFill>
            </a:endParaRPr>
          </a:p>
          <a:p>
            <a:pPr lvl="1"/>
            <a:r>
              <a:rPr lang="en-US" b="1" dirty="0" err="1" smtClean="0">
                <a:solidFill>
                  <a:schemeClr val="accent3"/>
                </a:solidFill>
              </a:rPr>
              <a:t>context_title</a:t>
            </a:r>
            <a:r>
              <a:rPr lang="en-US" b="1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set to the name of the course</a:t>
            </a:r>
            <a:endParaRPr lang="en-US" dirty="0" smtClean="0">
              <a:solidFill>
                <a:schemeClr val="accent3"/>
              </a:solidFill>
            </a:endParaRPr>
          </a:p>
          <a:p>
            <a:pPr lvl="1"/>
            <a:r>
              <a:rPr lang="en-US" b="1" dirty="0" err="1" smtClean="0">
                <a:solidFill>
                  <a:schemeClr val="accent3"/>
                </a:solidFill>
              </a:rPr>
              <a:t>context_label</a:t>
            </a:r>
            <a:r>
              <a:rPr lang="en-US" dirty="0" smtClean="0"/>
              <a:t> </a:t>
            </a:r>
            <a:r>
              <a:rPr lang="en-US" dirty="0"/>
              <a:t>set to </a:t>
            </a:r>
            <a:r>
              <a:rPr lang="en-US" dirty="0" smtClean="0"/>
              <a:t>the description of the course</a:t>
            </a:r>
            <a:endParaRPr lang="en-US" dirty="0"/>
          </a:p>
          <a:p>
            <a:pPr lvl="1"/>
            <a:r>
              <a:rPr lang="en-US" b="1" dirty="0" err="1" smtClean="0">
                <a:solidFill>
                  <a:schemeClr val="accent3"/>
                </a:solidFill>
              </a:rPr>
              <a:t>tool_consumer_info_product_family_code</a:t>
            </a:r>
            <a:r>
              <a:rPr lang="en-US" dirty="0" smtClean="0"/>
              <a:t> </a:t>
            </a:r>
            <a:r>
              <a:rPr lang="en-US" dirty="0"/>
              <a:t>set to the </a:t>
            </a:r>
            <a:r>
              <a:rPr lang="en-US" dirty="0" smtClean="0"/>
              <a:t>name of the LMS</a:t>
            </a:r>
            <a:endParaRPr lang="en-US" dirty="0"/>
          </a:p>
          <a:p>
            <a:pPr lvl="1"/>
            <a:r>
              <a:rPr lang="en-US" b="1" dirty="0" err="1" smtClean="0">
                <a:solidFill>
                  <a:schemeClr val="accent3"/>
                </a:solidFill>
              </a:rPr>
              <a:t>tool_consumer_info_version</a:t>
            </a:r>
            <a:r>
              <a:rPr lang="en-US" dirty="0" smtClean="0"/>
              <a:t> </a:t>
            </a:r>
            <a:r>
              <a:rPr lang="en-US" dirty="0"/>
              <a:t>set to the </a:t>
            </a:r>
            <a:r>
              <a:rPr lang="en-US" dirty="0" smtClean="0"/>
              <a:t>version number of </a:t>
            </a:r>
            <a:r>
              <a:rPr lang="en-US" dirty="0"/>
              <a:t>the LMS</a:t>
            </a:r>
          </a:p>
          <a:p>
            <a:pPr lvl="1"/>
            <a:r>
              <a:rPr lang="en-US" b="1" dirty="0" err="1" smtClean="0">
                <a:solidFill>
                  <a:schemeClr val="accent3"/>
                </a:solidFill>
              </a:rPr>
              <a:t>tool_consumer_instance_guid</a:t>
            </a:r>
            <a:r>
              <a:rPr lang="en-US" dirty="0" smtClean="0"/>
              <a:t> </a:t>
            </a:r>
            <a:r>
              <a:rPr lang="en-US" dirty="0"/>
              <a:t>set to the </a:t>
            </a:r>
            <a:r>
              <a:rPr lang="en-US" dirty="0" smtClean="0"/>
              <a:t>instance of </a:t>
            </a:r>
            <a:r>
              <a:rPr lang="en-US" dirty="0"/>
              <a:t>the </a:t>
            </a:r>
            <a:r>
              <a:rPr lang="en-US" dirty="0" smtClean="0"/>
              <a:t>LMS</a:t>
            </a:r>
          </a:p>
          <a:p>
            <a:pPr lvl="1"/>
            <a:r>
              <a:rPr lang="en-US" b="1" dirty="0" err="1" smtClean="0">
                <a:solidFill>
                  <a:schemeClr val="accent3"/>
                </a:solidFill>
              </a:rPr>
              <a:t>tool_consumer_instance_name</a:t>
            </a:r>
            <a:r>
              <a:rPr lang="en-US" dirty="0" smtClean="0"/>
              <a:t> </a:t>
            </a:r>
            <a:r>
              <a:rPr lang="en-US" dirty="0"/>
              <a:t>set to the </a:t>
            </a:r>
            <a:r>
              <a:rPr lang="en-US" dirty="0" smtClean="0"/>
              <a:t>name of the instance of </a:t>
            </a:r>
            <a:r>
              <a:rPr lang="en-US" dirty="0"/>
              <a:t>the LMS</a:t>
            </a:r>
          </a:p>
          <a:p>
            <a:pPr lvl="1"/>
            <a:r>
              <a:rPr lang="en-US" b="1" dirty="0" err="1" smtClean="0">
                <a:solidFill>
                  <a:schemeClr val="accent3"/>
                </a:solidFill>
              </a:rPr>
              <a:t>tool_consumer_contact_version</a:t>
            </a:r>
            <a:r>
              <a:rPr lang="en-US" dirty="0" smtClean="0"/>
              <a:t> </a:t>
            </a:r>
            <a:r>
              <a:rPr lang="en-US" dirty="0"/>
              <a:t>set to </a:t>
            </a:r>
            <a:r>
              <a:rPr lang="en-US" dirty="0" smtClean="0"/>
              <a:t>the email </a:t>
            </a:r>
            <a:r>
              <a:rPr lang="en-US" dirty="0"/>
              <a:t>of the </a:t>
            </a:r>
            <a:r>
              <a:rPr lang="en-US" dirty="0" smtClean="0"/>
              <a:t>LMS</a:t>
            </a:r>
          </a:p>
          <a:p>
            <a:r>
              <a:rPr lang="en-US" dirty="0" smtClean="0"/>
              <a:t>And if that weren't enough…</a:t>
            </a:r>
          </a:p>
        </p:txBody>
      </p:sp>
    </p:spTree>
    <p:extLst>
      <p:ext uri="{BB962C8B-B14F-4D97-AF65-F5344CB8AC3E}">
        <p14:creationId xmlns:p14="http://schemas.microsoft.com/office/powerpoint/2010/main" val="195002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LTI Launch – Custom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904999"/>
            <a:ext cx="7315199" cy="4800601"/>
          </a:xfrm>
        </p:spPr>
        <p:txBody>
          <a:bodyPr>
            <a:normAutofit/>
          </a:bodyPr>
          <a:lstStyle/>
          <a:p>
            <a:r>
              <a:rPr lang="en-US" dirty="0" smtClean="0"/>
              <a:t>Any number of custom values can be optionally sent to the tool</a:t>
            </a:r>
          </a:p>
          <a:p>
            <a:r>
              <a:rPr lang="en-US" dirty="0" smtClean="0"/>
              <a:t>The parameters should start with </a:t>
            </a:r>
            <a:r>
              <a:rPr lang="en-US" b="1" dirty="0" smtClean="0">
                <a:solidFill>
                  <a:schemeClr val="accent3"/>
                </a:solidFill>
              </a:rPr>
              <a:t>custom_</a:t>
            </a:r>
          </a:p>
          <a:p>
            <a:r>
              <a:rPr lang="en-US" dirty="0" smtClean="0"/>
              <a:t>Such as:</a:t>
            </a:r>
          </a:p>
          <a:p>
            <a:pPr lvl="1"/>
            <a:r>
              <a:rPr lang="en-US" b="1" dirty="0" err="1" smtClean="0">
                <a:solidFill>
                  <a:schemeClr val="accent3"/>
                </a:solidFill>
              </a:rPr>
              <a:t>custom_canvas_user_id</a:t>
            </a:r>
            <a:endParaRPr lang="en-US" b="1" dirty="0" smtClean="0">
              <a:solidFill>
                <a:schemeClr val="accent3"/>
              </a:solidFill>
            </a:endParaRPr>
          </a:p>
          <a:p>
            <a:pPr lvl="1"/>
            <a:r>
              <a:rPr lang="en-US" b="1" dirty="0" err="1" smtClean="0">
                <a:solidFill>
                  <a:schemeClr val="accent3"/>
                </a:solidFill>
              </a:rPr>
              <a:t>custom_canvas_user_login_id</a:t>
            </a:r>
            <a:endParaRPr lang="en-US" b="1" dirty="0" smtClean="0">
              <a:solidFill>
                <a:schemeClr val="accent3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012" y="4876800"/>
            <a:ext cx="2597681" cy="1749339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9675812" y="2971800"/>
            <a:ext cx="2279118" cy="1596939"/>
          </a:xfrm>
          <a:prstGeom prst="wedgeRoundRectCallout">
            <a:avLst>
              <a:gd name="adj1" fmla="val -39942"/>
              <a:gd name="adj2" fmla="val 8007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Hold onto your hat, there's even more! But you can find the references online.</a:t>
            </a: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7237412" y="3581400"/>
            <a:ext cx="2279118" cy="987339"/>
          </a:xfrm>
          <a:prstGeom prst="wedgeRoundRectCallout">
            <a:avLst>
              <a:gd name="adj1" fmla="val -15985"/>
              <a:gd name="adj2" fmla="val 10440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 many parameters! I can't keep up!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77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LTI Launch – A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904999"/>
            <a:ext cx="9134391" cy="2590801"/>
          </a:xfrm>
        </p:spPr>
        <p:txBody>
          <a:bodyPr>
            <a:normAutofit/>
          </a:bodyPr>
          <a:lstStyle/>
          <a:p>
            <a:r>
              <a:rPr lang="en-US" dirty="0" smtClean="0"/>
              <a:t>To start an external LTI tool, the LMS must first </a:t>
            </a:r>
            <a:r>
              <a:rPr lang="en-US" b="1" dirty="0" smtClean="0">
                <a:solidFill>
                  <a:schemeClr val="accent3"/>
                </a:solidFill>
              </a:rPr>
              <a:t>launch</a:t>
            </a:r>
            <a:r>
              <a:rPr lang="en-US" dirty="0" smtClean="0"/>
              <a:t> the tool</a:t>
            </a:r>
          </a:p>
          <a:p>
            <a:r>
              <a:rPr lang="en-US" dirty="0" smtClean="0"/>
              <a:t>A launch consists of two items sent to the tool:</a:t>
            </a:r>
          </a:p>
          <a:p>
            <a:pPr lvl="1"/>
            <a:r>
              <a:rPr lang="en-US" dirty="0" smtClean="0"/>
              <a:t>An </a:t>
            </a:r>
            <a:r>
              <a:rPr lang="en-US" dirty="0" err="1" smtClean="0"/>
              <a:t>OAuth</a:t>
            </a:r>
            <a:r>
              <a:rPr lang="en-US" dirty="0" smtClean="0"/>
              <a:t> signature</a:t>
            </a:r>
          </a:p>
          <a:p>
            <a:pPr lvl="1"/>
            <a:r>
              <a:rPr lang="en-US" dirty="0" smtClean="0"/>
              <a:t>A set of parameters (a few required, many recommended, others custom)</a:t>
            </a:r>
          </a:p>
          <a:p>
            <a:r>
              <a:rPr lang="en-US" dirty="0" smtClean="0"/>
              <a:t>In other words, a </a:t>
            </a:r>
            <a:r>
              <a:rPr lang="en-US" b="1" dirty="0" smtClean="0">
                <a:solidFill>
                  <a:srgbClr val="F8B004"/>
                </a:solidFill>
              </a:rPr>
              <a:t>signed HTTP POST</a:t>
            </a:r>
            <a:r>
              <a:rPr lang="en-US" dirty="0" smtClean="0"/>
              <a:t> request</a:t>
            </a:r>
          </a:p>
          <a:p>
            <a:pPr marL="231775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882" y="4724400"/>
            <a:ext cx="1610042" cy="18941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212" y="4953000"/>
            <a:ext cx="2185323" cy="1422400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1827212" y="4495800"/>
            <a:ext cx="2279118" cy="834939"/>
          </a:xfrm>
          <a:prstGeom prst="wedgeRoundRectCallout">
            <a:avLst>
              <a:gd name="adj1" fmla="val 48074"/>
              <a:gd name="adj2" fmla="val 7675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 now that we know what an LTI tool should expect…</a:t>
            </a: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7999412" y="4419600"/>
            <a:ext cx="2279118" cy="987339"/>
          </a:xfrm>
          <a:prstGeom prst="wedgeRoundRectCallout">
            <a:avLst>
              <a:gd name="adj1" fmla="val -63900"/>
              <a:gd name="adj2" fmla="val 5871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…You can see us going about writing a tool!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9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LTI?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which we learn what LTI IS and Proposes to Do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190726031"/>
              </p:ext>
            </p:extLst>
          </p:nvPr>
        </p:nvGraphicFramePr>
        <p:xfrm>
          <a:off x="5688469" y="1219200"/>
          <a:ext cx="5091641" cy="3394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593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An LTI Tool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which we demonstrate how to write a simple "Hello world" tool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966169966"/>
              </p:ext>
            </p:extLst>
          </p:nvPr>
        </p:nvGraphicFramePr>
        <p:xfrm>
          <a:off x="5688469" y="1219200"/>
          <a:ext cx="5091641" cy="3394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596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First, Some Tools Of The Trade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904999"/>
            <a:ext cx="6248399" cy="4114801"/>
          </a:xfrm>
        </p:spPr>
        <p:txBody>
          <a:bodyPr>
            <a:normAutofit/>
          </a:bodyPr>
          <a:lstStyle/>
          <a:p>
            <a:r>
              <a:rPr lang="en-US" dirty="0" smtClean="0"/>
              <a:t>Choose a language </a:t>
            </a:r>
          </a:p>
          <a:p>
            <a:pPr lvl="1"/>
            <a:r>
              <a:rPr lang="en-US" dirty="0" smtClean="0"/>
              <a:t>(We're choosing </a:t>
            </a:r>
            <a:r>
              <a:rPr lang="en-US" b="1" dirty="0" smtClean="0">
                <a:solidFill>
                  <a:schemeClr val="accent3"/>
                </a:solidFill>
              </a:rPr>
              <a:t>PHP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for our demo)</a:t>
            </a:r>
          </a:p>
          <a:p>
            <a:r>
              <a:rPr lang="en-US" dirty="0" smtClean="0"/>
              <a:t>Install a Basic LTI library</a:t>
            </a:r>
          </a:p>
          <a:p>
            <a:pPr lvl="1"/>
            <a:r>
              <a:rPr lang="en-US" dirty="0" smtClean="0"/>
              <a:t>(Here are </a:t>
            </a:r>
            <a:r>
              <a:rPr lang="en-US" dirty="0"/>
              <a:t>a few: </a:t>
            </a:r>
            <a:r>
              <a:rPr lang="en-US" dirty="0">
                <a:hlinkClick r:id="rId2"/>
              </a:rPr>
              <a:t>http://www.edu-apps.org/</a:t>
            </a:r>
            <a:r>
              <a:rPr lang="en-US" dirty="0" smtClean="0">
                <a:hlinkClick r:id="rId2"/>
              </a:rPr>
              <a:t>code.html</a:t>
            </a:r>
            <a:r>
              <a:rPr lang="en-US" dirty="0" smtClean="0"/>
              <a:t>)</a:t>
            </a:r>
          </a:p>
          <a:p>
            <a:r>
              <a:rPr lang="en-US" dirty="0" smtClean="0"/>
              <a:t>Set up a development environment</a:t>
            </a:r>
          </a:p>
          <a:p>
            <a:pPr lvl="1"/>
            <a:r>
              <a:rPr lang="en-US" dirty="0" smtClean="0"/>
              <a:t>(We're using </a:t>
            </a:r>
            <a:r>
              <a:rPr lang="en-US" b="1" dirty="0" smtClean="0">
                <a:solidFill>
                  <a:schemeClr val="accent3"/>
                </a:solidFill>
              </a:rPr>
              <a:t>Vagrant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dirty="0" err="1" smtClean="0">
                <a:solidFill>
                  <a:schemeClr val="accent3"/>
                </a:solidFill>
              </a:rPr>
              <a:t>VirtualBox</a:t>
            </a:r>
            <a:r>
              <a:rPr lang="en-US" dirty="0" smtClean="0"/>
              <a:t>)</a:t>
            </a:r>
          </a:p>
          <a:p>
            <a:r>
              <a:rPr lang="en-US" dirty="0" smtClean="0"/>
              <a:t>Find an LMS that supports LTI</a:t>
            </a:r>
          </a:p>
          <a:p>
            <a:pPr lvl="1"/>
            <a:r>
              <a:rPr lang="en-US" dirty="0" smtClean="0"/>
              <a:t>(We're using </a:t>
            </a:r>
            <a:r>
              <a:rPr lang="en-US" b="1" dirty="0" smtClean="0">
                <a:solidFill>
                  <a:schemeClr val="accent3"/>
                </a:solidFill>
              </a:rPr>
              <a:t>Canvas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812" y="3581400"/>
            <a:ext cx="2844800" cy="21336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7237412" y="2286000"/>
            <a:ext cx="2279118" cy="987339"/>
          </a:xfrm>
          <a:prstGeom prst="wedgeRoundRectCallout">
            <a:avLst>
              <a:gd name="adj1" fmla="val 32450"/>
              <a:gd name="adj2" fmla="val 12844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Oh, dear. I seem to have forgotten the LTI library!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9675812" y="2743200"/>
            <a:ext cx="2279118" cy="987339"/>
          </a:xfrm>
          <a:prstGeom prst="wedgeRoundRectCallout">
            <a:avLst>
              <a:gd name="adj1" fmla="val -6090"/>
              <a:gd name="adj2" fmla="val 12003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Well, this is another fine mess you have gotten me into.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42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3212" y="1219199"/>
            <a:ext cx="5638800" cy="5638801"/>
          </a:xfrm>
        </p:spPr>
        <p:txBody>
          <a:bodyPr/>
          <a:lstStyle/>
          <a:p>
            <a:r>
              <a:rPr lang="en-US" dirty="0" smtClean="0"/>
              <a:t>First, we include the Basic LTI library in our code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18212" y="0"/>
            <a:ext cx="6170613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&lt;?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php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require_once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'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ims-blti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blti.php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';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// Any other setup code you might want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$context = new BLTI("secret", false, false);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header('Content-Type: text/html; charset=utf-8');  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?&gt;</a:t>
            </a:r>
          </a:p>
          <a:p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!DOCTYPE html&gt;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&lt;html&gt;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&lt;!-- HTML goes here --&gt;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?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php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if ($context-&gt;valid) {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?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&lt;h2&gt;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Hello LTI!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&lt;/h2&gt;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?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php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} else {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?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&lt;h2&gt;This was not a valid LTI launch&lt;/h2&gt;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?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php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?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&lt;!-- More HTML goes here --&gt;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&lt;/html&gt;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3212" y="381000"/>
            <a:ext cx="5638800" cy="634494"/>
          </a:xfrm>
        </p:spPr>
        <p:txBody>
          <a:bodyPr>
            <a:normAutofit/>
          </a:bodyPr>
          <a:lstStyle/>
          <a:p>
            <a:r>
              <a:rPr lang="en-US" dirty="0" smtClean="0"/>
              <a:t>Examining The Code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18212" y="304800"/>
            <a:ext cx="6170613" cy="304800"/>
          </a:xfrm>
          <a:prstGeom prst="rect">
            <a:avLst/>
          </a:prstGeom>
          <a:solidFill>
            <a:srgbClr val="FFFF00">
              <a:alpha val="4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2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3212" y="1219199"/>
            <a:ext cx="5638800" cy="5638801"/>
          </a:xfrm>
        </p:spPr>
        <p:txBody>
          <a:bodyPr/>
          <a:lstStyle/>
          <a:p>
            <a:r>
              <a:rPr lang="en-US" dirty="0" smtClean="0"/>
              <a:t>First, we include the Basic LTI library in our code</a:t>
            </a:r>
          </a:p>
          <a:p>
            <a:r>
              <a:rPr lang="en-US" dirty="0" smtClean="0"/>
              <a:t>Then we initialize the Basic LTI object…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18212" y="0"/>
            <a:ext cx="6170613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&lt;?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php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require_once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'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ims-blti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blti.php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';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// Any other setup code you might want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$context = new BLTI("secret", false, false);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header('Content-Type: text/html; charset=utf-8');  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?&gt;</a:t>
            </a:r>
          </a:p>
          <a:p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!DOCTYPE html&gt;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&lt;html&gt;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&lt;!-- HTML goes here --&gt;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?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php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if ($context-&gt;valid) {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?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&lt;h2&gt;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Hello LTI!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&lt;/h2&gt;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?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php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} else {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?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&lt;h2&gt;This was not a valid LTI launch&lt;/h2&gt;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?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php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?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&lt;!-- More HTML goes here --&gt;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&lt;/html&gt;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3212" y="381000"/>
            <a:ext cx="5638800" cy="634494"/>
          </a:xfrm>
        </p:spPr>
        <p:txBody>
          <a:bodyPr>
            <a:normAutofit/>
          </a:bodyPr>
          <a:lstStyle/>
          <a:p>
            <a:r>
              <a:rPr lang="en-US" dirty="0" smtClean="0"/>
              <a:t>Examining The Code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18212" y="1219200"/>
            <a:ext cx="6170613" cy="304800"/>
          </a:xfrm>
          <a:prstGeom prst="rect">
            <a:avLst/>
          </a:prstGeom>
          <a:solidFill>
            <a:srgbClr val="FFFF00">
              <a:alpha val="4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78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3212" y="1219199"/>
            <a:ext cx="5638800" cy="5638801"/>
          </a:xfrm>
        </p:spPr>
        <p:txBody>
          <a:bodyPr/>
          <a:lstStyle/>
          <a:p>
            <a:r>
              <a:rPr lang="en-US" dirty="0" smtClean="0"/>
              <a:t>First, we include the Basic LTI library in our code</a:t>
            </a:r>
          </a:p>
          <a:p>
            <a:r>
              <a:rPr lang="en-US" dirty="0" smtClean="0"/>
              <a:t>Then we initialize the Basic LTI object…</a:t>
            </a:r>
          </a:p>
          <a:p>
            <a:r>
              <a:rPr lang="en-US" dirty="0" smtClean="0"/>
              <a:t>…with our shared </a:t>
            </a:r>
            <a:r>
              <a:rPr lang="en-US" dirty="0" err="1" smtClean="0"/>
              <a:t>OAuth</a:t>
            </a:r>
            <a:r>
              <a:rPr lang="en-US" dirty="0" smtClean="0"/>
              <a:t> secret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18212" y="0"/>
            <a:ext cx="6170613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&lt;?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php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require_once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'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ims-blti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blti.php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';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// Any other setup code you might want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$context = new BLTI("secret", false, false);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header('Content-Type: text/html; charset=utf-8');  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?&gt;</a:t>
            </a:r>
          </a:p>
          <a:p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!DOCTYPE html&gt;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&lt;html&gt;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&lt;!-- HTML goes here --&gt;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?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php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if ($context-&gt;valid) {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?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&lt;h2&gt;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Hello LTI!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&lt;/h2&gt;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?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php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} else {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?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&lt;h2&gt;This was not a valid LTI launch&lt;/h2&gt;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?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php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?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&lt;!-- More HTML goes here --&gt;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&lt;/html&gt;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3212" y="381000"/>
            <a:ext cx="5638800" cy="634494"/>
          </a:xfrm>
        </p:spPr>
        <p:txBody>
          <a:bodyPr>
            <a:normAutofit/>
          </a:bodyPr>
          <a:lstStyle/>
          <a:p>
            <a:r>
              <a:rPr lang="en-US" dirty="0" smtClean="0"/>
              <a:t>Examining The Code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532813" y="1219200"/>
            <a:ext cx="990600" cy="304800"/>
          </a:xfrm>
          <a:prstGeom prst="rect">
            <a:avLst/>
          </a:prstGeom>
          <a:solidFill>
            <a:srgbClr val="FFFF00">
              <a:alpha val="4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58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3212" y="1219199"/>
            <a:ext cx="5638800" cy="5638801"/>
          </a:xfrm>
        </p:spPr>
        <p:txBody>
          <a:bodyPr/>
          <a:lstStyle/>
          <a:p>
            <a:r>
              <a:rPr lang="en-US" dirty="0" smtClean="0"/>
              <a:t>First, we include the Basic LTI library in our code</a:t>
            </a:r>
          </a:p>
          <a:p>
            <a:r>
              <a:rPr lang="en-US" dirty="0" smtClean="0"/>
              <a:t>Then we initialize the Basic LTI object…</a:t>
            </a:r>
          </a:p>
          <a:p>
            <a:r>
              <a:rPr lang="en-US" dirty="0" smtClean="0"/>
              <a:t>…with </a:t>
            </a:r>
            <a:r>
              <a:rPr lang="en-US" dirty="0"/>
              <a:t>our </a:t>
            </a:r>
            <a:r>
              <a:rPr lang="en-US" dirty="0" smtClean="0"/>
              <a:t>shared </a:t>
            </a:r>
            <a:r>
              <a:rPr lang="en-US" dirty="0" err="1" smtClean="0"/>
              <a:t>OAuth</a:t>
            </a:r>
            <a:r>
              <a:rPr lang="en-US" dirty="0" smtClean="0"/>
              <a:t> secret</a:t>
            </a:r>
          </a:p>
          <a:p>
            <a:r>
              <a:rPr lang="en-US" dirty="0" smtClean="0"/>
              <a:t>That's it, really… If the LMS sends this tool the proper LTI and </a:t>
            </a:r>
            <a:r>
              <a:rPr lang="en-US" dirty="0" err="1" smtClean="0"/>
              <a:t>OAuth</a:t>
            </a:r>
            <a:r>
              <a:rPr lang="en-US" dirty="0" smtClean="0"/>
              <a:t> parameters…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18212" y="0"/>
            <a:ext cx="6170613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&lt;?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php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require_once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'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ims-blti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blti.php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';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// Any other setup code you might want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$context = new BLTI("secret", false, false);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header('Content-Type: text/html; charset=utf-8');  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?&gt;</a:t>
            </a:r>
          </a:p>
          <a:p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!DOCTYPE html&gt;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&lt;html&gt;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&lt;!-- HTML goes here --&gt;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?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php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if ($context-&gt;valid) {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?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&lt;h2&gt;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Hello LTI!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&lt;/h2&gt;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?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php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} else {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?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&lt;h2&gt;This was not a valid LTI launch&lt;/h2&gt;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?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php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?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&lt;!-- More HTML goes here --&gt;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&lt;/html&gt;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3212" y="381000"/>
            <a:ext cx="5638800" cy="634494"/>
          </a:xfrm>
        </p:spPr>
        <p:txBody>
          <a:bodyPr>
            <a:normAutofit/>
          </a:bodyPr>
          <a:lstStyle/>
          <a:p>
            <a:r>
              <a:rPr lang="en-US" dirty="0" smtClean="0"/>
              <a:t>Examining The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20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3212" y="1219199"/>
            <a:ext cx="5638800" cy="5638801"/>
          </a:xfrm>
        </p:spPr>
        <p:txBody>
          <a:bodyPr/>
          <a:lstStyle/>
          <a:p>
            <a:r>
              <a:rPr lang="en-US" dirty="0" smtClean="0"/>
              <a:t>First, we include the Basic LTI library in our code</a:t>
            </a:r>
          </a:p>
          <a:p>
            <a:r>
              <a:rPr lang="en-US" dirty="0" smtClean="0"/>
              <a:t>Then we initialize the Basic LTI object…</a:t>
            </a:r>
          </a:p>
          <a:p>
            <a:r>
              <a:rPr lang="en-US" dirty="0" smtClean="0"/>
              <a:t>…with </a:t>
            </a:r>
            <a:r>
              <a:rPr lang="en-US" dirty="0"/>
              <a:t>our </a:t>
            </a:r>
            <a:r>
              <a:rPr lang="en-US" dirty="0" smtClean="0"/>
              <a:t>shared </a:t>
            </a:r>
            <a:r>
              <a:rPr lang="en-US" dirty="0" err="1" smtClean="0"/>
              <a:t>OAuth</a:t>
            </a:r>
            <a:r>
              <a:rPr lang="en-US" dirty="0" smtClean="0"/>
              <a:t> secret</a:t>
            </a:r>
          </a:p>
          <a:p>
            <a:r>
              <a:rPr lang="en-US" dirty="0" smtClean="0"/>
              <a:t>That's </a:t>
            </a:r>
            <a:r>
              <a:rPr lang="en-US" dirty="0"/>
              <a:t>it, really… If the LMS sends this tool the proper LTI and </a:t>
            </a:r>
            <a:r>
              <a:rPr lang="en-US" dirty="0" err="1"/>
              <a:t>OAuth</a:t>
            </a:r>
            <a:r>
              <a:rPr lang="en-US" dirty="0"/>
              <a:t> parameters…</a:t>
            </a:r>
          </a:p>
          <a:p>
            <a:r>
              <a:rPr lang="en-US" dirty="0" smtClean="0"/>
              <a:t>…you can check to see if the launch was valid; if so, write your code!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18212" y="0"/>
            <a:ext cx="6170613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&lt;?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php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require_once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'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ims-blti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blti.php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';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// Any other setup code you might want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$context = new BLTI("secret", false, false);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header('Content-Type: text/html; charset=utf-8');  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?&gt;</a:t>
            </a:r>
          </a:p>
          <a:p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!DOCTYPE html&gt;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&lt;html&gt;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&lt;!-- HTML goes here --&gt;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?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php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if ($context-&gt;valid) {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?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&lt;h2&gt;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Hello LTI!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&lt;/h2&gt;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?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php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} else {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?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&lt;h2&gt;This was not a valid LTI launch&lt;/h2&gt;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?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php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?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&lt;!-- More HTML goes here --&gt;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&lt;/html&gt;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3212" y="381000"/>
            <a:ext cx="5638800" cy="634494"/>
          </a:xfrm>
        </p:spPr>
        <p:txBody>
          <a:bodyPr>
            <a:normAutofit/>
          </a:bodyPr>
          <a:lstStyle/>
          <a:p>
            <a:r>
              <a:rPr lang="en-US" dirty="0" smtClean="0"/>
              <a:t>Examining The Code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92458" y="3200400"/>
            <a:ext cx="6170613" cy="1066800"/>
          </a:xfrm>
          <a:prstGeom prst="rect">
            <a:avLst/>
          </a:prstGeom>
          <a:solidFill>
            <a:srgbClr val="FFFF00">
              <a:alpha val="4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5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3212" y="1219199"/>
            <a:ext cx="5638800" cy="5638801"/>
          </a:xfrm>
        </p:spPr>
        <p:txBody>
          <a:bodyPr/>
          <a:lstStyle/>
          <a:p>
            <a:r>
              <a:rPr lang="en-US" dirty="0" smtClean="0"/>
              <a:t>First, we include the Basic LTI library in our code</a:t>
            </a:r>
          </a:p>
          <a:p>
            <a:r>
              <a:rPr lang="en-US" dirty="0" smtClean="0"/>
              <a:t>Then we initialize the Basic LTI object…</a:t>
            </a:r>
          </a:p>
          <a:p>
            <a:r>
              <a:rPr lang="en-US" dirty="0" smtClean="0"/>
              <a:t>…with </a:t>
            </a:r>
            <a:r>
              <a:rPr lang="en-US" dirty="0"/>
              <a:t>our </a:t>
            </a:r>
            <a:r>
              <a:rPr lang="en-US" dirty="0" smtClean="0"/>
              <a:t>shared </a:t>
            </a:r>
            <a:r>
              <a:rPr lang="en-US" dirty="0" err="1" smtClean="0"/>
              <a:t>OAuth</a:t>
            </a:r>
            <a:r>
              <a:rPr lang="en-US" dirty="0" smtClean="0"/>
              <a:t> secret</a:t>
            </a:r>
          </a:p>
          <a:p>
            <a:r>
              <a:rPr lang="en-US" dirty="0"/>
              <a:t>That's it, really… If the LMS sends this tool the proper LTI and </a:t>
            </a:r>
            <a:r>
              <a:rPr lang="en-US" dirty="0" err="1"/>
              <a:t>OAuth</a:t>
            </a:r>
            <a:r>
              <a:rPr lang="en-US" dirty="0"/>
              <a:t> parameters…</a:t>
            </a:r>
          </a:p>
          <a:p>
            <a:r>
              <a:rPr lang="en-US" dirty="0" smtClean="0"/>
              <a:t>…you can check to see if the launch was valid; if so, write your code!</a:t>
            </a:r>
          </a:p>
          <a:p>
            <a:r>
              <a:rPr lang="en-US" dirty="0" smtClean="0"/>
              <a:t>Otherwise, fail gracefully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18212" y="0"/>
            <a:ext cx="6170613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&lt;?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php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require_once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'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ims-blti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blti.php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';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// Any other setup code you might want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$context = new BLTI("secret", false, false);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header('Content-Type: text/html; charset=utf-8');  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?&gt;</a:t>
            </a:r>
          </a:p>
          <a:p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!DOCTYPE html&gt;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&lt;html&gt;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&lt;!-- HTML goes here --&gt;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?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php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if ($context-&gt;valid) {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?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&lt;h2&gt;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Hello LTI!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&lt;/h2&gt;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?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php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} else {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?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&lt;h2&gt;This was not a valid LTI launch&lt;/h2&gt;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?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php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?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&lt;!-- More HTML goes here --&gt;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&lt;/html&gt;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3212" y="381000"/>
            <a:ext cx="5638800" cy="634494"/>
          </a:xfrm>
        </p:spPr>
        <p:txBody>
          <a:bodyPr>
            <a:normAutofit/>
          </a:bodyPr>
          <a:lstStyle/>
          <a:p>
            <a:r>
              <a:rPr lang="en-US" dirty="0" smtClean="0"/>
              <a:t>Examining The Code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92458" y="4191000"/>
            <a:ext cx="6170613" cy="1676400"/>
          </a:xfrm>
          <a:prstGeom prst="rect">
            <a:avLst/>
          </a:prstGeom>
          <a:solidFill>
            <a:srgbClr val="FFFF00">
              <a:alpha val="4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36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Really That Simple?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No, of course not</a:t>
            </a:r>
          </a:p>
          <a:p>
            <a:r>
              <a:rPr lang="en-US" dirty="0" smtClean="0"/>
              <a:t>Which brings us to our next topic…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212" y="4038600"/>
            <a:ext cx="3412267" cy="2552376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2589212" y="3048000"/>
            <a:ext cx="2279118" cy="987339"/>
          </a:xfrm>
          <a:prstGeom prst="wedgeRoundRectCallout">
            <a:avLst>
              <a:gd name="adj1" fmla="val 42345"/>
              <a:gd name="adj2" fmla="val 7434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Sometimes the simplest solution is the best answer…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6780212" y="2895600"/>
            <a:ext cx="2279118" cy="987339"/>
          </a:xfrm>
          <a:prstGeom prst="wedgeRoundRectCallout">
            <a:avLst>
              <a:gd name="adj1" fmla="val -40984"/>
              <a:gd name="adj2" fmla="val 8155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Not in this case. The truth is out there…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27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which we discuss the challenges of implementing </a:t>
            </a:r>
            <a:r>
              <a:rPr lang="en-US" dirty="0" err="1" smtClean="0"/>
              <a:t>lti</a:t>
            </a:r>
            <a:r>
              <a:rPr lang="en-US" dirty="0" smtClean="0"/>
              <a:t> tools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178558902"/>
              </p:ext>
            </p:extLst>
          </p:nvPr>
        </p:nvGraphicFramePr>
        <p:xfrm>
          <a:off x="5688469" y="1219200"/>
          <a:ext cx="5091641" cy="3394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772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Basics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904999"/>
            <a:ext cx="6324599" cy="2362201"/>
          </a:xfrm>
        </p:spPr>
        <p:txBody>
          <a:bodyPr>
            <a:normAutofit/>
          </a:bodyPr>
          <a:lstStyle/>
          <a:p>
            <a:r>
              <a:rPr lang="en-US" dirty="0" smtClean="0"/>
              <a:t>LTI is a TLA:   "Learning Tools Interoperability"</a:t>
            </a:r>
          </a:p>
          <a:p>
            <a:r>
              <a:rPr lang="en-US" dirty="0" smtClean="0"/>
              <a:t>But first, let's consider another TLA, the LMS</a:t>
            </a:r>
          </a:p>
          <a:p>
            <a:pPr lvl="1"/>
            <a:r>
              <a:rPr lang="en-US" dirty="0" smtClean="0"/>
              <a:t>(Learning Management System)</a:t>
            </a:r>
          </a:p>
          <a:p>
            <a:r>
              <a:rPr lang="en-US" dirty="0" smtClean="0"/>
              <a:t>There is quite a landscape of LMS's</a:t>
            </a:r>
          </a:p>
        </p:txBody>
      </p:sp>
      <p:cxnSp>
        <p:nvCxnSpPr>
          <p:cNvPr id="7" name="Curved Connector 6"/>
          <p:cNvCxnSpPr>
            <a:stCxn id="20" idx="1"/>
          </p:cNvCxnSpPr>
          <p:nvPr/>
        </p:nvCxnSpPr>
        <p:spPr>
          <a:xfrm rot="10800000" flipV="1">
            <a:off x="3275021" y="1196022"/>
            <a:ext cx="2392167" cy="785175"/>
          </a:xfrm>
          <a:prstGeom prst="curvedConnector3">
            <a:avLst>
              <a:gd name="adj1" fmla="val 50000"/>
            </a:avLst>
          </a:prstGeom>
          <a:ln w="190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412" y="5791200"/>
            <a:ext cx="3048000" cy="762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212" y="4343400"/>
            <a:ext cx="1524000" cy="1143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812" y="5181600"/>
            <a:ext cx="1905000" cy="11509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9412" y="3886200"/>
            <a:ext cx="1212979" cy="1905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TextBox 19"/>
          <p:cNvSpPr txBox="1"/>
          <p:nvPr/>
        </p:nvSpPr>
        <p:spPr>
          <a:xfrm rot="21039495">
            <a:off x="5641324" y="694805"/>
            <a:ext cx="3900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mic Sans MS"/>
                <a:cs typeface="Comic Sans MS"/>
              </a:rPr>
              <a:t>*TLA: "Three Letter Acronym!"</a:t>
            </a:r>
            <a:endParaRPr lang="en-US" dirty="0">
              <a:latin typeface="Comic Sans MS"/>
              <a:cs typeface="Comic Sans MS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0612" y="5181600"/>
            <a:ext cx="1238756" cy="1676400"/>
          </a:xfrm>
          <a:prstGeom prst="rect">
            <a:avLst/>
          </a:prstGeom>
        </p:spPr>
      </p:pic>
      <p:sp>
        <p:nvSpPr>
          <p:cNvPr id="33" name="Rounded Rectangular Callout 32"/>
          <p:cNvSpPr/>
          <p:nvPr/>
        </p:nvSpPr>
        <p:spPr>
          <a:xfrm>
            <a:off x="9828212" y="2819400"/>
            <a:ext cx="2057400" cy="1981200"/>
          </a:xfrm>
          <a:prstGeom prst="wedgeRoundRectCallout">
            <a:avLst>
              <a:gd name="adj1" fmla="val -18595"/>
              <a:gd name="adj2" fmla="val 7093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These LMS's offer a lot of tools, but not quite what I need. What if I want to write my own web app?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/>
          <a:srcRect t="24418" b="22618"/>
          <a:stretch/>
        </p:blipFill>
        <p:spPr>
          <a:xfrm>
            <a:off x="608012" y="4486930"/>
            <a:ext cx="2826328" cy="80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– The Learning Curve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takes time to learn things</a:t>
            </a:r>
          </a:p>
          <a:p>
            <a:pPr lvl="1"/>
            <a:r>
              <a:rPr lang="en-US" dirty="0" smtClean="0"/>
              <a:t>Basic LTI specifications</a:t>
            </a:r>
          </a:p>
          <a:p>
            <a:pPr lvl="1"/>
            <a:r>
              <a:rPr lang="en-US" dirty="0" err="1" smtClean="0"/>
              <a:t>OAuth</a:t>
            </a:r>
            <a:r>
              <a:rPr lang="en-US" dirty="0" smtClean="0"/>
              <a:t> specifications</a:t>
            </a:r>
          </a:p>
          <a:p>
            <a:pPr lvl="1"/>
            <a:r>
              <a:rPr lang="en-US" dirty="0" smtClean="0"/>
              <a:t>Your favorite LMS specifications</a:t>
            </a:r>
          </a:p>
          <a:p>
            <a:pPr lvl="1"/>
            <a:r>
              <a:rPr lang="en-US" dirty="0" smtClean="0"/>
              <a:t>Your favorite Basic LTI library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532" r="11184"/>
          <a:stretch/>
        </p:blipFill>
        <p:spPr>
          <a:xfrm flipH="1">
            <a:off x="7181242" y="3048000"/>
            <a:ext cx="3596558" cy="35560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6704012" y="2354496"/>
            <a:ext cx="1593318" cy="690243"/>
          </a:xfrm>
          <a:prstGeom prst="wedgeRoundRectCallout">
            <a:avLst>
              <a:gd name="adj1" fmla="val 42345"/>
              <a:gd name="adj2" fmla="val 7434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know LTI…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9294812" y="2438400"/>
            <a:ext cx="1593318" cy="690243"/>
          </a:xfrm>
          <a:prstGeom prst="wedgeRoundRectCallout">
            <a:avLst>
              <a:gd name="adj1" fmla="val 2116"/>
              <a:gd name="adj2" fmla="val 7778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Show 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54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– Setting Up (and Privacy)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takes time to set things up</a:t>
            </a:r>
          </a:p>
          <a:p>
            <a:pPr lvl="1"/>
            <a:r>
              <a:rPr lang="en-US" dirty="0"/>
              <a:t>Your development </a:t>
            </a:r>
            <a:r>
              <a:rPr lang="en-US" dirty="0" smtClean="0"/>
              <a:t>environment</a:t>
            </a:r>
            <a:endParaRPr lang="en-US" dirty="0"/>
          </a:p>
          <a:p>
            <a:pPr lvl="1"/>
            <a:r>
              <a:rPr lang="en-US" dirty="0"/>
              <a:t>Your production environment</a:t>
            </a:r>
          </a:p>
          <a:p>
            <a:pPr lvl="2"/>
            <a:r>
              <a:rPr lang="en-US" dirty="0"/>
              <a:t>(You really want to put this behind SSL</a:t>
            </a:r>
            <a:r>
              <a:rPr lang="en-US" dirty="0" smtClean="0"/>
              <a:t>)</a:t>
            </a:r>
          </a:p>
          <a:p>
            <a:r>
              <a:rPr lang="en-US" dirty="0" smtClean="0"/>
              <a:t>And speaking of security…</a:t>
            </a:r>
          </a:p>
          <a:p>
            <a:r>
              <a:rPr lang="en-US" dirty="0" smtClean="0"/>
              <a:t>…Your tool still needs to comply with privacy</a:t>
            </a:r>
          </a:p>
          <a:p>
            <a:pPr lvl="1"/>
            <a:r>
              <a:rPr lang="en-US" dirty="0" smtClean="0"/>
              <a:t>FERPA, HIPAA, etc.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83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– Two-Way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904999"/>
            <a:ext cx="6629399" cy="4114801"/>
          </a:xfrm>
        </p:spPr>
        <p:txBody>
          <a:bodyPr/>
          <a:lstStyle/>
          <a:p>
            <a:r>
              <a:rPr lang="en-US" dirty="0" smtClean="0"/>
              <a:t>So far, we've been talking about Basic LTI (v1.0)</a:t>
            </a:r>
          </a:p>
          <a:p>
            <a:r>
              <a:rPr lang="en-US" dirty="0" smtClean="0"/>
              <a:t>Basic LTI describes a launch...</a:t>
            </a:r>
          </a:p>
          <a:p>
            <a:r>
              <a:rPr lang="en-US" dirty="0" smtClean="0"/>
              <a:t>But it's mostly a one-way trip: The tool generally behaves independently in an </a:t>
            </a:r>
            <a:r>
              <a:rPr lang="en-US" dirty="0" err="1" smtClean="0"/>
              <a:t>iFrame</a:t>
            </a:r>
            <a:endParaRPr lang="en-US" dirty="0" smtClean="0"/>
          </a:p>
          <a:p>
            <a:pPr lvl="1"/>
            <a:r>
              <a:rPr lang="en-US" dirty="0" smtClean="0"/>
              <a:t>(There is a way to send messages back to the LMS after the tool has finished its job)</a:t>
            </a:r>
            <a:endParaRPr lang="en-US" dirty="0"/>
          </a:p>
        </p:txBody>
      </p:sp>
      <p:pic>
        <p:nvPicPr>
          <p:cNvPr id="4" name="Picture 3" descr="shuttl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012" y="2286000"/>
            <a:ext cx="2370231" cy="3595728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9675812" y="1143000"/>
            <a:ext cx="1905000" cy="1447800"/>
          </a:xfrm>
          <a:prstGeom prst="wedgeRoundRectCallout">
            <a:avLst>
              <a:gd name="adj1" fmla="val -33730"/>
              <a:gd name="adj2" fmla="val 7454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 do you mean we're not coming back?!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20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– Two-Way Communication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we have this…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Wouldn't it be great to have this…?</a:t>
            </a:r>
            <a:endParaRPr lang="en-US" dirty="0"/>
          </a:p>
        </p:txBody>
      </p:sp>
      <p:pic>
        <p:nvPicPr>
          <p:cNvPr id="9" name="Picture 8" descr="tool_provider_t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12" y="3392365"/>
            <a:ext cx="1594973" cy="1601840"/>
          </a:xfrm>
          <a:prstGeom prst="rect">
            <a:avLst/>
          </a:prstGeom>
        </p:spPr>
      </p:pic>
      <p:pic>
        <p:nvPicPr>
          <p:cNvPr id="10" name="Picture 9" descr="MC90043484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012" y="3468565"/>
            <a:ext cx="874835" cy="87483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812" y="3239965"/>
            <a:ext cx="896113" cy="304800"/>
          </a:xfrm>
          <a:prstGeom prst="rect">
            <a:avLst/>
          </a:prstGeom>
        </p:spPr>
      </p:pic>
      <p:pic>
        <p:nvPicPr>
          <p:cNvPr id="15" name="Picture 14" descr="MC90043484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012" y="5297365"/>
            <a:ext cx="874835" cy="874835"/>
          </a:xfrm>
          <a:prstGeom prst="rect">
            <a:avLst/>
          </a:prstGeom>
        </p:spPr>
      </p:pic>
      <p:sp>
        <p:nvSpPr>
          <p:cNvPr id="19" name="Curved Down Arrow 18"/>
          <p:cNvSpPr/>
          <p:nvPr/>
        </p:nvSpPr>
        <p:spPr>
          <a:xfrm>
            <a:off x="3046412" y="3316165"/>
            <a:ext cx="1524000" cy="228600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urved Down Arrow 20"/>
          <p:cNvSpPr/>
          <p:nvPr/>
        </p:nvSpPr>
        <p:spPr>
          <a:xfrm rot="12551692">
            <a:off x="2284412" y="5525965"/>
            <a:ext cx="2133600" cy="304800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Curved Down Arrow 29"/>
          <p:cNvSpPr/>
          <p:nvPr/>
        </p:nvSpPr>
        <p:spPr>
          <a:xfrm rot="1572506">
            <a:off x="2933410" y="4757025"/>
            <a:ext cx="1750004" cy="240713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urved Down Arrow 30"/>
          <p:cNvSpPr/>
          <p:nvPr/>
        </p:nvSpPr>
        <p:spPr>
          <a:xfrm rot="10800000">
            <a:off x="3046412" y="4230565"/>
            <a:ext cx="1524000" cy="228600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3656012" y="3087565"/>
            <a:ext cx="312194" cy="383264"/>
            <a:chOff x="6627812" y="1219200"/>
            <a:chExt cx="312194" cy="383264"/>
          </a:xfrm>
        </p:grpSpPr>
        <p:sp>
          <p:nvSpPr>
            <p:cNvPr id="34" name="Oval 33"/>
            <p:cNvSpPr/>
            <p:nvPr/>
          </p:nvSpPr>
          <p:spPr>
            <a:xfrm>
              <a:off x="6627812" y="1298221"/>
              <a:ext cx="304243" cy="30424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639924" y="12192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1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656012" y="4230565"/>
            <a:ext cx="311969" cy="383264"/>
            <a:chOff x="6627812" y="1219200"/>
            <a:chExt cx="311969" cy="383264"/>
          </a:xfrm>
        </p:grpSpPr>
        <p:sp>
          <p:nvSpPr>
            <p:cNvPr id="37" name="Oval 36"/>
            <p:cNvSpPr/>
            <p:nvPr/>
          </p:nvSpPr>
          <p:spPr>
            <a:xfrm>
              <a:off x="6627812" y="1298221"/>
              <a:ext cx="304243" cy="30424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39924" y="1219200"/>
              <a:ext cx="2998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960812" y="4687765"/>
            <a:ext cx="311969" cy="383264"/>
            <a:chOff x="6627812" y="1219200"/>
            <a:chExt cx="311969" cy="383264"/>
          </a:xfrm>
        </p:grpSpPr>
        <p:sp>
          <p:nvSpPr>
            <p:cNvPr id="41" name="Oval 40"/>
            <p:cNvSpPr/>
            <p:nvPr/>
          </p:nvSpPr>
          <p:spPr>
            <a:xfrm>
              <a:off x="6627812" y="1298221"/>
              <a:ext cx="304243" cy="30424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39924" y="1219200"/>
              <a:ext cx="2998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3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046412" y="5602165"/>
            <a:ext cx="318619" cy="383264"/>
            <a:chOff x="6627812" y="1219200"/>
            <a:chExt cx="318619" cy="383264"/>
          </a:xfrm>
        </p:grpSpPr>
        <p:sp>
          <p:nvSpPr>
            <p:cNvPr id="44" name="Oval 43"/>
            <p:cNvSpPr/>
            <p:nvPr/>
          </p:nvSpPr>
          <p:spPr>
            <a:xfrm>
              <a:off x="6627812" y="1298221"/>
              <a:ext cx="304243" cy="30424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639924" y="1219200"/>
              <a:ext cx="306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4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7" name="Picture 66" descr="BU005259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3" y="5029201"/>
            <a:ext cx="457199" cy="408532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246812" y="3087565"/>
            <a:ext cx="5943390" cy="3084635"/>
            <a:chOff x="6246812" y="3087565"/>
            <a:chExt cx="5943390" cy="3084635"/>
          </a:xfrm>
        </p:grpSpPr>
        <p:pic>
          <p:nvPicPr>
            <p:cNvPr id="46" name="Picture 45" descr="tool_provider_ted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6812" y="3392365"/>
              <a:ext cx="1594973" cy="1601840"/>
            </a:xfrm>
            <a:prstGeom prst="rect">
              <a:avLst/>
            </a:prstGeom>
          </p:spPr>
        </p:pic>
        <p:pic>
          <p:nvPicPr>
            <p:cNvPr id="47" name="Picture 46" descr="MC900434845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8612" y="3468565"/>
              <a:ext cx="874835" cy="874835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04412" y="3239965"/>
              <a:ext cx="896113" cy="304800"/>
            </a:xfrm>
            <a:prstGeom prst="rect">
              <a:avLst/>
            </a:prstGeom>
          </p:spPr>
        </p:pic>
        <p:pic>
          <p:nvPicPr>
            <p:cNvPr id="49" name="Picture 48" descr="MC900434845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8612" y="5297365"/>
              <a:ext cx="874835" cy="874835"/>
            </a:xfrm>
            <a:prstGeom prst="rect">
              <a:avLst/>
            </a:prstGeom>
          </p:spPr>
        </p:pic>
        <p:sp>
          <p:nvSpPr>
            <p:cNvPr id="51" name="Curved Down Arrow 50"/>
            <p:cNvSpPr/>
            <p:nvPr/>
          </p:nvSpPr>
          <p:spPr>
            <a:xfrm>
              <a:off x="7847012" y="3316165"/>
              <a:ext cx="1524000" cy="228600"/>
            </a:xfrm>
            <a:prstGeom prst="curved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Curved Down Arrow 51"/>
            <p:cNvSpPr/>
            <p:nvPr/>
          </p:nvSpPr>
          <p:spPr>
            <a:xfrm rot="12551692">
              <a:off x="6990525" y="5525965"/>
              <a:ext cx="2133600" cy="304800"/>
            </a:xfrm>
            <a:prstGeom prst="curved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Curved Down Arrow 52"/>
            <p:cNvSpPr/>
            <p:nvPr/>
          </p:nvSpPr>
          <p:spPr>
            <a:xfrm rot="1572506">
              <a:off x="7734010" y="4757025"/>
              <a:ext cx="1750004" cy="240713"/>
            </a:xfrm>
            <a:prstGeom prst="curved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Curved Down Arrow 53"/>
            <p:cNvSpPr/>
            <p:nvPr/>
          </p:nvSpPr>
          <p:spPr>
            <a:xfrm rot="10800000">
              <a:off x="7847012" y="4230565"/>
              <a:ext cx="1524000" cy="228600"/>
            </a:xfrm>
            <a:prstGeom prst="curved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8456612" y="3087565"/>
              <a:ext cx="312194" cy="383264"/>
              <a:chOff x="6627812" y="1219200"/>
              <a:chExt cx="312194" cy="383264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6627812" y="1298221"/>
                <a:ext cx="304243" cy="30424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6639924" y="1219200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</a:rPr>
                  <a:t>1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8456612" y="4230565"/>
              <a:ext cx="311969" cy="383264"/>
              <a:chOff x="6627812" y="1219200"/>
              <a:chExt cx="311969" cy="383264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6627812" y="1298221"/>
                <a:ext cx="304243" cy="30424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6639924" y="1219200"/>
                <a:ext cx="2998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8761412" y="4687765"/>
              <a:ext cx="311969" cy="383264"/>
              <a:chOff x="6627812" y="1219200"/>
              <a:chExt cx="311969" cy="383264"/>
            </a:xfrm>
          </p:grpSpPr>
          <p:sp>
            <p:nvSpPr>
              <p:cNvPr id="62" name="Oval 61"/>
              <p:cNvSpPr/>
              <p:nvPr/>
            </p:nvSpPr>
            <p:spPr>
              <a:xfrm>
                <a:off x="6627812" y="1298221"/>
                <a:ext cx="304243" cy="30424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6639924" y="1219200"/>
                <a:ext cx="2998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</a:rPr>
                  <a:t>3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7847012" y="5602165"/>
              <a:ext cx="318619" cy="383264"/>
              <a:chOff x="6627812" y="1219200"/>
              <a:chExt cx="318619" cy="383264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6627812" y="1298221"/>
                <a:ext cx="304243" cy="30424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6639924" y="1219200"/>
                <a:ext cx="3065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</a:rPr>
                  <a:t>5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8" name="Up-Down Arrow 67"/>
            <p:cNvSpPr/>
            <p:nvPr/>
          </p:nvSpPr>
          <p:spPr>
            <a:xfrm>
              <a:off x="9447212" y="4382965"/>
              <a:ext cx="304800" cy="914400"/>
            </a:xfrm>
            <a:prstGeom prst="up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9447212" y="4611565"/>
              <a:ext cx="318619" cy="383264"/>
              <a:chOff x="6627812" y="1219200"/>
              <a:chExt cx="318619" cy="383264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6627812" y="1298221"/>
                <a:ext cx="304243" cy="30424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/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6639924" y="1219200"/>
                <a:ext cx="3065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</a:rPr>
                  <a:t>4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69" name="Picture 68" descr="BU005259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4412" y="5029200"/>
              <a:ext cx="457199" cy="408532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 rot="1051936">
              <a:off x="10347201" y="4212117"/>
              <a:ext cx="184300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Comic Sans MS"/>
                  <a:cs typeface="Comic Sans MS"/>
                </a:rPr>
                <a:t>The LMS and the tool talk with each other!</a:t>
              </a:r>
              <a:endParaRPr lang="en-US" dirty="0">
                <a:latin typeface="Comic Sans MS"/>
                <a:cs typeface="Comic Sans MS"/>
              </a:endParaRPr>
            </a:p>
          </p:txBody>
        </p:sp>
        <p:sp>
          <p:nvSpPr>
            <p:cNvPr id="77" name="Freeform 76"/>
            <p:cNvSpPr/>
            <p:nvPr/>
          </p:nvSpPr>
          <p:spPr>
            <a:xfrm flipH="1">
              <a:off x="9752012" y="4419600"/>
              <a:ext cx="838200" cy="228600"/>
            </a:xfrm>
            <a:custGeom>
              <a:avLst/>
              <a:gdLst>
                <a:gd name="connsiteX0" fmla="*/ 0 w 1744864"/>
                <a:gd name="connsiteY0" fmla="*/ 225779 h 225779"/>
                <a:gd name="connsiteX1" fmla="*/ 830888 w 1744864"/>
                <a:gd name="connsiteY1" fmla="*/ 245 h 225779"/>
                <a:gd name="connsiteX2" fmla="*/ 1744864 w 1744864"/>
                <a:gd name="connsiteY2" fmla="*/ 178298 h 225779"/>
                <a:gd name="connsiteX3" fmla="*/ 1744864 w 1744864"/>
                <a:gd name="connsiteY3" fmla="*/ 178298 h 225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4864" h="225779">
                  <a:moveTo>
                    <a:pt x="0" y="225779"/>
                  </a:moveTo>
                  <a:cubicBezTo>
                    <a:pt x="270038" y="116969"/>
                    <a:pt x="540077" y="8159"/>
                    <a:pt x="830888" y="245"/>
                  </a:cubicBezTo>
                  <a:cubicBezTo>
                    <a:pt x="1121699" y="-7669"/>
                    <a:pt x="1744864" y="178298"/>
                    <a:pt x="1744864" y="178298"/>
                  </a:cubicBezTo>
                  <a:lnTo>
                    <a:pt x="1744864" y="178298"/>
                  </a:lnTo>
                </a:path>
              </a:pathLst>
            </a:custGeom>
            <a:ln w="19050" cmpd="sng">
              <a:solidFill>
                <a:schemeClr val="tx1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6386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– Two-Way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904999"/>
            <a:ext cx="6629399" cy="4114801"/>
          </a:xfrm>
        </p:spPr>
        <p:txBody>
          <a:bodyPr/>
          <a:lstStyle/>
          <a:p>
            <a:r>
              <a:rPr lang="en-US" dirty="0" smtClean="0"/>
              <a:t>LTI v1.1 does support sending outcomes (grades) back to the LMS</a:t>
            </a:r>
          </a:p>
          <a:p>
            <a:r>
              <a:rPr lang="en-US" dirty="0" smtClean="0"/>
              <a:t>But that's about all</a:t>
            </a:r>
          </a:p>
          <a:p>
            <a:r>
              <a:rPr lang="en-US" dirty="0" smtClean="0"/>
              <a:t>You can, of course, have the tool use the LMS extensions and APIs…</a:t>
            </a:r>
          </a:p>
          <a:p>
            <a:r>
              <a:rPr lang="en-US" dirty="0" smtClean="0"/>
              <a:t>…But that brings us back to rewriting code for each LMS!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212" y="3962400"/>
            <a:ext cx="3160134" cy="2362200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7770812" y="2362200"/>
            <a:ext cx="1593318" cy="1299843"/>
          </a:xfrm>
          <a:prstGeom prst="wedgeRoundRectCallout">
            <a:avLst>
              <a:gd name="adj1" fmla="val 25956"/>
              <a:gd name="adj2" fmla="val 8530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Geez, we're right back to where we started!</a:t>
            </a: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9904412" y="2133600"/>
            <a:ext cx="1593318" cy="1299843"/>
          </a:xfrm>
          <a:prstGeom prst="wedgeRoundRectCallout">
            <a:avLst>
              <a:gd name="adj1" fmla="val -23213"/>
              <a:gd name="adj2" fmla="val 9626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Darn it! This seems to happen every episode!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59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 Your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904999"/>
            <a:ext cx="9753599" cy="4114801"/>
          </a:xfrm>
        </p:spPr>
        <p:txBody>
          <a:bodyPr/>
          <a:lstStyle/>
          <a:p>
            <a:r>
              <a:rPr lang="en-US" dirty="0" smtClean="0"/>
              <a:t>Fortunately, there are ways to minimize re-writing</a:t>
            </a:r>
          </a:p>
          <a:p>
            <a:r>
              <a:rPr lang="en-US" dirty="0" smtClean="0"/>
              <a:t>Abstract any portion of code that interacts with an LMS</a:t>
            </a:r>
          </a:p>
          <a:p>
            <a:r>
              <a:rPr lang="en-US" dirty="0" smtClean="0"/>
              <a:t>That way you need only have to rewrite one portion of your code if you switch to another LMS</a:t>
            </a:r>
          </a:p>
        </p:txBody>
      </p:sp>
      <p:sp>
        <p:nvSpPr>
          <p:cNvPr id="4" name="Oval 3"/>
          <p:cNvSpPr/>
          <p:nvPr/>
        </p:nvSpPr>
        <p:spPr>
          <a:xfrm>
            <a:off x="3046412" y="4572000"/>
            <a:ext cx="1524000" cy="152400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LTI Tool Core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7313612" y="3810000"/>
            <a:ext cx="1143000" cy="1143000"/>
          </a:xfrm>
          <a:prstGeom prst="round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Canvas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313612" y="5562600"/>
            <a:ext cx="1143000" cy="1143000"/>
          </a:xfrm>
          <a:prstGeom prst="roundRect">
            <a:avLst/>
          </a:prstGeom>
          <a:solidFill>
            <a:schemeClr val="accent6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Home-grown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08612" y="3886200"/>
            <a:ext cx="990600" cy="990600"/>
          </a:xfrm>
          <a:prstGeom prst="rect">
            <a:avLst/>
          </a:prstGeom>
          <a:solidFill>
            <a:schemeClr val="accent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Code for Canvas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08612" y="5638800"/>
            <a:ext cx="990600" cy="990600"/>
          </a:xfrm>
          <a:prstGeom prst="rect">
            <a:avLst/>
          </a:prstGeom>
          <a:solidFill>
            <a:schemeClr val="accent6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Code for Home-grown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Left-Right Arrow 10"/>
          <p:cNvSpPr/>
          <p:nvPr/>
        </p:nvSpPr>
        <p:spPr>
          <a:xfrm>
            <a:off x="6475412" y="4191000"/>
            <a:ext cx="762000" cy="457200"/>
          </a:xfrm>
          <a:prstGeom prst="leftRight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Left-Right Arrow 11"/>
          <p:cNvSpPr/>
          <p:nvPr/>
        </p:nvSpPr>
        <p:spPr>
          <a:xfrm>
            <a:off x="6475412" y="5943600"/>
            <a:ext cx="762000" cy="457200"/>
          </a:xfrm>
          <a:prstGeom prst="leftRightArrow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-Right Arrow 13"/>
          <p:cNvSpPr/>
          <p:nvPr/>
        </p:nvSpPr>
        <p:spPr>
          <a:xfrm rot="19652145">
            <a:off x="4507245" y="4435986"/>
            <a:ext cx="762000" cy="457200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-Right Arrow 14"/>
          <p:cNvSpPr/>
          <p:nvPr/>
        </p:nvSpPr>
        <p:spPr>
          <a:xfrm rot="1538438">
            <a:off x="4555615" y="5725042"/>
            <a:ext cx="762000" cy="457200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 rot="20977156">
            <a:off x="1165447" y="4085627"/>
            <a:ext cx="2247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mic Sans MS"/>
                <a:cs typeface="Comic Sans MS"/>
              </a:rPr>
              <a:t>Only rewrite this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122612" y="3886200"/>
            <a:ext cx="2006317" cy="285954"/>
          </a:xfrm>
          <a:custGeom>
            <a:avLst/>
            <a:gdLst>
              <a:gd name="connsiteX0" fmla="*/ 0 w 1744864"/>
              <a:gd name="connsiteY0" fmla="*/ 225779 h 225779"/>
              <a:gd name="connsiteX1" fmla="*/ 830888 w 1744864"/>
              <a:gd name="connsiteY1" fmla="*/ 245 h 225779"/>
              <a:gd name="connsiteX2" fmla="*/ 1744864 w 1744864"/>
              <a:gd name="connsiteY2" fmla="*/ 178298 h 225779"/>
              <a:gd name="connsiteX3" fmla="*/ 1744864 w 1744864"/>
              <a:gd name="connsiteY3" fmla="*/ 178298 h 225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4864" h="225779">
                <a:moveTo>
                  <a:pt x="0" y="225779"/>
                </a:moveTo>
                <a:cubicBezTo>
                  <a:pt x="270038" y="116969"/>
                  <a:pt x="540077" y="8159"/>
                  <a:pt x="830888" y="245"/>
                </a:cubicBezTo>
                <a:cubicBezTo>
                  <a:pt x="1121699" y="-7669"/>
                  <a:pt x="1744864" y="178298"/>
                  <a:pt x="1744864" y="178298"/>
                </a:cubicBezTo>
                <a:lnTo>
                  <a:pt x="1744864" y="178298"/>
                </a:lnTo>
              </a:path>
            </a:pathLst>
          </a:custGeom>
          <a:ln w="19050" cmpd="sng"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11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LTIv2.0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904999"/>
            <a:ext cx="6629399" cy="4114801"/>
          </a:xfrm>
        </p:spPr>
        <p:txBody>
          <a:bodyPr/>
          <a:lstStyle/>
          <a:p>
            <a:r>
              <a:rPr lang="en-US" dirty="0"/>
              <a:t>Utilizes REST-level 3 web services </a:t>
            </a:r>
            <a:r>
              <a:rPr lang="en-US" dirty="0" smtClean="0"/>
              <a:t>model for two-messaging between the LMS and your tool</a:t>
            </a:r>
          </a:p>
          <a:p>
            <a:r>
              <a:rPr lang="en-US" dirty="0" smtClean="0"/>
              <a:t>But it was just released in January 2014</a:t>
            </a:r>
          </a:p>
          <a:p>
            <a:r>
              <a:rPr lang="en-US" dirty="0" smtClean="0"/>
              <a:t>Doesn't seem to be extensively supported yet</a:t>
            </a:r>
          </a:p>
          <a:p>
            <a:pPr lvl="1"/>
            <a:r>
              <a:rPr lang="en-US" dirty="0" smtClean="0"/>
              <a:t>(So we won't discuss it, but it's out there)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012" y="4953000"/>
            <a:ext cx="1650000" cy="190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012" y="4917313"/>
            <a:ext cx="1809115" cy="1940687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7694612" y="3048000"/>
            <a:ext cx="1752600" cy="1452243"/>
          </a:xfrm>
          <a:prstGeom prst="wedgeRoundRectCallout">
            <a:avLst>
              <a:gd name="adj1" fmla="val -44072"/>
              <a:gd name="adj2" fmla="val 10265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Perhaps LTI v2.0 will be the answer to our LMS woes.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9675812" y="3733800"/>
            <a:ext cx="1752600" cy="995043"/>
          </a:xfrm>
          <a:prstGeom prst="wedgeRoundRectCallout">
            <a:avLst>
              <a:gd name="adj1" fmla="val -44072"/>
              <a:gd name="adj2" fmla="val 10265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 the very least, it will be progress…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8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which we list a variety of </a:t>
            </a:r>
            <a:r>
              <a:rPr lang="en-US" dirty="0" err="1" smtClean="0"/>
              <a:t>urls</a:t>
            </a:r>
            <a:r>
              <a:rPr lang="en-US" dirty="0" smtClean="0"/>
              <a:t> that can help you out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59500697"/>
              </p:ext>
            </p:extLst>
          </p:nvPr>
        </p:nvGraphicFramePr>
        <p:xfrm>
          <a:off x="5688469" y="1219200"/>
          <a:ext cx="5091641" cy="3394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051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Introductions To LTI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Official IMS </a:t>
            </a:r>
            <a:r>
              <a:rPr lang="en-US" dirty="0"/>
              <a:t>LTI Page</a:t>
            </a:r>
            <a:br>
              <a:rPr lang="en-US" dirty="0"/>
            </a:br>
            <a:r>
              <a:rPr lang="en-US" dirty="0">
                <a:hlinkClick r:id="rId2"/>
              </a:rPr>
              <a:t>http://www.imsglobal.org/lti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LTI Tutorial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3"/>
              </a:rPr>
              <a:t>http://developers.imsglobal.org/</a:t>
            </a:r>
            <a:r>
              <a:rPr lang="en-US" dirty="0" smtClean="0">
                <a:hlinkClick r:id="rId3"/>
              </a:rPr>
              <a:t>tutorials.html</a:t>
            </a:r>
            <a:endParaRPr lang="en-US" dirty="0" smtClean="0"/>
          </a:p>
          <a:p>
            <a:r>
              <a:rPr lang="en-US" dirty="0" smtClean="0"/>
              <a:t>Briefing Paper on LTI</a:t>
            </a:r>
            <a:br>
              <a:rPr lang="en-US" dirty="0" smtClean="0"/>
            </a:br>
            <a:r>
              <a:rPr lang="en-US" dirty="0">
                <a:hlinkClick r:id="rId4"/>
              </a:rPr>
              <a:t>http://publications.cetis.ac.uk/wp-content/uploads/2012/05/LTI-Briefing-</a:t>
            </a:r>
            <a:r>
              <a:rPr lang="en-US" dirty="0" smtClean="0">
                <a:hlinkClick r:id="rId4"/>
              </a:rPr>
              <a:t>Paper.pdf</a:t>
            </a:r>
            <a:endParaRPr lang="en-US" dirty="0" smtClean="0"/>
          </a:p>
          <a:p>
            <a:r>
              <a:rPr lang="en-US" dirty="0" err="1" smtClean="0"/>
              <a:t>Edu</a:t>
            </a:r>
            <a:r>
              <a:rPr lang="en-US" dirty="0" smtClean="0"/>
              <a:t> Apps – An open collection of learning </a:t>
            </a:r>
            <a:r>
              <a:rPr lang="en-US" dirty="0"/>
              <a:t>tools built on LTI</a:t>
            </a:r>
            <a:br>
              <a:rPr lang="en-US" dirty="0"/>
            </a:br>
            <a:r>
              <a:rPr lang="en-US" dirty="0">
                <a:hlinkClick r:id="rId5"/>
              </a:rPr>
              <a:t>http://www.edu-apps.org/</a:t>
            </a:r>
            <a:r>
              <a:rPr lang="en-US" dirty="0" smtClean="0">
                <a:hlinkClick r:id="rId5"/>
              </a:rPr>
              <a:t>index.html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35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Developing For LTI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IMS Developers </a:t>
            </a:r>
            <a:r>
              <a:rPr lang="en-US" dirty="0"/>
              <a:t>Web Site</a:t>
            </a:r>
            <a:br>
              <a:rPr lang="en-US" dirty="0"/>
            </a:br>
            <a:r>
              <a:rPr lang="en-US" dirty="0">
                <a:hlinkClick r:id="rId2"/>
              </a:rPr>
              <a:t>http://developers.imsglobal.org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Writing </a:t>
            </a:r>
            <a:r>
              <a:rPr lang="en-US" dirty="0"/>
              <a:t>LTI </a:t>
            </a:r>
            <a:r>
              <a:rPr lang="en-US" dirty="0" smtClean="0"/>
              <a:t>Stuff (with links to libraries)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://www.edu-apps.org/</a:t>
            </a:r>
            <a:r>
              <a:rPr lang="en-US" dirty="0" smtClean="0">
                <a:hlinkClick r:id="rId3"/>
              </a:rPr>
              <a:t>code.html</a:t>
            </a:r>
            <a:endParaRPr lang="en-US" dirty="0" smtClean="0"/>
          </a:p>
          <a:p>
            <a:r>
              <a:rPr lang="en-US" dirty="0" smtClean="0"/>
              <a:t>Canvas </a:t>
            </a:r>
            <a:r>
              <a:rPr lang="en-US" dirty="0" err="1" smtClean="0"/>
              <a:t>Dev</a:t>
            </a:r>
            <a:r>
              <a:rPr lang="en-US" dirty="0" smtClean="0"/>
              <a:t> and Friends – A Course for </a:t>
            </a:r>
            <a:r>
              <a:rPr lang="en-US" dirty="0"/>
              <a:t>Canvas Development</a:t>
            </a:r>
            <a:br>
              <a:rPr lang="en-US" dirty="0"/>
            </a:br>
            <a:r>
              <a:rPr lang="en-US" dirty="0">
                <a:hlinkClick r:id="rId4"/>
              </a:rPr>
              <a:t>https://canvas.instructure.com/courses/</a:t>
            </a:r>
            <a:r>
              <a:rPr lang="en-US" dirty="0" smtClean="0">
                <a:hlinkClick r:id="rId4"/>
              </a:rPr>
              <a:t>785215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73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0164" t="-189" r="17614" b="189"/>
          <a:stretch/>
        </p:blipFill>
        <p:spPr>
          <a:xfrm>
            <a:off x="8151812" y="3886200"/>
            <a:ext cx="3429000" cy="28342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you wanted to write your own tool?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904999"/>
            <a:ext cx="5562599" cy="4114801"/>
          </a:xfrm>
        </p:spPr>
        <p:txBody>
          <a:bodyPr/>
          <a:lstStyle/>
          <a:p>
            <a:r>
              <a:rPr lang="en-US" dirty="0" smtClean="0"/>
              <a:t>For example, a tool that takes advantage of some of your research data</a:t>
            </a:r>
          </a:p>
          <a:p>
            <a:r>
              <a:rPr lang="en-US" dirty="0" smtClean="0"/>
              <a:t>You could write an independent tool and </a:t>
            </a:r>
            <a:r>
              <a:rPr lang="en-US" dirty="0" err="1" smtClean="0"/>
              <a:t>iFrame</a:t>
            </a:r>
            <a:r>
              <a:rPr lang="en-US" dirty="0" smtClean="0"/>
              <a:t> it</a:t>
            </a:r>
          </a:p>
          <a:p>
            <a:pPr lvl="1"/>
            <a:r>
              <a:rPr lang="en-US" dirty="0" smtClean="0"/>
              <a:t>(But then no data can be passed from the LMS to the tool)</a:t>
            </a:r>
          </a:p>
          <a:p>
            <a:r>
              <a:rPr lang="en-US" dirty="0" smtClean="0"/>
              <a:t>Most LMS's offer ways of "plugging in" external applications</a:t>
            </a:r>
          </a:p>
          <a:p>
            <a:r>
              <a:rPr lang="en-US" dirty="0" smtClean="0"/>
              <a:t>This way your tool and the LMS can communicate!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7237412" y="1905000"/>
            <a:ext cx="2362200" cy="2133600"/>
          </a:xfrm>
          <a:prstGeom prst="wedgeRoundRectCallout">
            <a:avLst>
              <a:gd name="adj1" fmla="val 23980"/>
              <a:gd name="adj2" fmla="val 6060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 all I need to do is learn how my school's LMS extends itself, write my tool to its specs, and I'm done!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10056812" y="2514600"/>
            <a:ext cx="1905000" cy="1447800"/>
          </a:xfrm>
          <a:prstGeom prst="wedgeRoundRectCallout">
            <a:avLst>
              <a:gd name="adj1" fmla="val -20645"/>
              <a:gd name="adj2" fmla="val 7290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Not so fast, old sport. </a:t>
            </a:r>
            <a:r>
              <a:rPr lang="en-US" dirty="0"/>
              <a:t>Y</a:t>
            </a:r>
            <a:r>
              <a:rPr lang="en-US" dirty="0" smtClean="0"/>
              <a:t>ou are not thinking of the future!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85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OAuth</a:t>
            </a:r>
            <a:r>
              <a:rPr lang="en-US" dirty="0" smtClean="0"/>
              <a:t>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OAuth</a:t>
            </a:r>
            <a:r>
              <a:rPr lang="en-US" dirty="0"/>
              <a:t> Web Site</a:t>
            </a:r>
            <a:br>
              <a:rPr lang="en-US" dirty="0"/>
            </a:br>
            <a:r>
              <a:rPr lang="en-US" dirty="0">
                <a:hlinkClick r:id="rId2"/>
              </a:rPr>
              <a:t>http://oauth.net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err="1" smtClean="0"/>
              <a:t>OAuth</a:t>
            </a:r>
            <a:r>
              <a:rPr lang="en-US" dirty="0" smtClean="0"/>
              <a:t> 1.0 Guide</a:t>
            </a:r>
            <a:br>
              <a:rPr lang="en-US" dirty="0" smtClean="0"/>
            </a:br>
            <a:r>
              <a:rPr lang="en-US" dirty="0">
                <a:hlinkClick r:id="rId3"/>
              </a:rPr>
              <a:t>http://hueniverse.com/oauth/guide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err="1" smtClean="0"/>
              <a:t>OAuth</a:t>
            </a:r>
            <a:r>
              <a:rPr lang="en-US" dirty="0" smtClean="0"/>
              <a:t> for </a:t>
            </a:r>
            <a:r>
              <a:rPr lang="en-US" dirty="0" err="1" smtClean="0"/>
              <a:t>Beginniners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4"/>
              </a:rPr>
              <a:t>http://blog.bittercoder.com/2008/06/10/oauth-for-beginners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Introduction to </a:t>
            </a:r>
            <a:r>
              <a:rPr lang="en-US" dirty="0" err="1" smtClean="0"/>
              <a:t>OAuth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5"/>
              </a:rPr>
              <a:t>http://blog.varonis.com/introduction-to-oauth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1334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Vagrant and </a:t>
            </a:r>
            <a:r>
              <a:rPr lang="en-US" dirty="0" err="1" smtClean="0"/>
              <a:t>VirtualBox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904999"/>
            <a:ext cx="9134391" cy="4495801"/>
          </a:xfrm>
        </p:spPr>
        <p:txBody>
          <a:bodyPr/>
          <a:lstStyle/>
          <a:p>
            <a:r>
              <a:rPr lang="en-US" dirty="0" smtClean="0"/>
              <a:t>Oracle </a:t>
            </a:r>
            <a:r>
              <a:rPr lang="en-US" dirty="0" err="1" smtClean="0"/>
              <a:t>VirtualBox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://www.virtualbox.org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/>
              <a:t>Vagrant</a:t>
            </a:r>
            <a:br>
              <a:rPr lang="en-US" dirty="0"/>
            </a:br>
            <a:r>
              <a:rPr lang="en-US" dirty="0">
                <a:hlinkClick r:id="rId3"/>
              </a:rPr>
              <a:t>http://www.vagrantup.com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A beginner's guide </a:t>
            </a:r>
            <a:r>
              <a:rPr lang="en-US" dirty="0"/>
              <a:t>to Vagrant</a:t>
            </a:r>
            <a:br>
              <a:rPr lang="en-US" dirty="0"/>
            </a:br>
            <a:r>
              <a:rPr lang="en-US" dirty="0">
                <a:hlinkClick r:id="rId4"/>
              </a:rPr>
              <a:t>http://www.erikaheidi.com/2013/07/02/a-begginers-guide-to-vagrant-getting-your-portable-development-environment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Automating Development Environments with Vagrant </a:t>
            </a:r>
            <a:r>
              <a:rPr lang="en-US" dirty="0"/>
              <a:t>and Puppet</a:t>
            </a:r>
            <a:br>
              <a:rPr lang="en-US" dirty="0"/>
            </a:br>
            <a:r>
              <a:rPr lang="en-US" dirty="0">
                <a:hlinkClick r:id="rId5"/>
              </a:rPr>
              <a:t>http://blog.kloudless.com/2013/07/01/automating-development-environments-with-vagrant-and-puppet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88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Kudos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which thank the many people who made this presentation possible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438413319"/>
              </p:ext>
            </p:extLst>
          </p:nvPr>
        </p:nvGraphicFramePr>
        <p:xfrm>
          <a:off x="5688469" y="1219200"/>
          <a:ext cx="5091641" cy="3394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444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colleagues in the Academic Technology Group</a:t>
            </a:r>
          </a:p>
          <a:p>
            <a:r>
              <a:rPr lang="en-US" dirty="0" smtClean="0"/>
              <a:t>Our colleagues in TLT</a:t>
            </a:r>
          </a:p>
          <a:p>
            <a:r>
              <a:rPr lang="en-US" dirty="0" smtClean="0"/>
              <a:t>IMS Global Learning Consortium</a:t>
            </a:r>
          </a:p>
          <a:p>
            <a:r>
              <a:rPr lang="en-US" dirty="0" smtClean="0"/>
              <a:t>And all of you!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Kudos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12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which we end our presentation and attempt to answer your questions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212873108"/>
              </p:ext>
            </p:extLst>
          </p:nvPr>
        </p:nvGraphicFramePr>
        <p:xfrm>
          <a:off x="5688469" y="1219200"/>
          <a:ext cx="5091641" cy="3394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869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Answers!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which we reveal the identity of the characters in our presentation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040172851"/>
              </p:ext>
            </p:extLst>
          </p:nvPr>
        </p:nvGraphicFramePr>
        <p:xfrm>
          <a:off x="5688469" y="1219200"/>
          <a:ext cx="5091641" cy="3394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776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164" t="-189" r="17614" b="189"/>
          <a:stretch/>
        </p:blipFill>
        <p:spPr>
          <a:xfrm>
            <a:off x="531812" y="381000"/>
            <a:ext cx="1524000" cy="12596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2" y="1905000"/>
            <a:ext cx="1524000" cy="11980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12" y="3429000"/>
            <a:ext cx="1626846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31812" y="4648200"/>
            <a:ext cx="1371600" cy="19825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5012" y="533400"/>
            <a:ext cx="1447800" cy="12494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/>
          <a:srcRect l="17528" r="12374"/>
          <a:stretch/>
        </p:blipFill>
        <p:spPr>
          <a:xfrm>
            <a:off x="7085012" y="1981200"/>
            <a:ext cx="2218116" cy="1295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5013" y="3429000"/>
            <a:ext cx="1676400" cy="11289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5483" y="4876801"/>
            <a:ext cx="963930" cy="11340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8012" y="5029200"/>
            <a:ext cx="1308351" cy="8515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84412" y="762000"/>
            <a:ext cx="281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Nick </a:t>
            </a:r>
            <a:r>
              <a:rPr lang="en-US" dirty="0" err="1" smtClean="0"/>
              <a:t>Carraway</a:t>
            </a:r>
            <a:r>
              <a:rPr lang="en-US" dirty="0" smtClean="0"/>
              <a:t> &amp; Jay Gatsby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360612" y="2286000"/>
            <a:ext cx="3090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Sherlock Holmes &amp; Dr. Watson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513012" y="3657600"/>
            <a:ext cx="2369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Luke Skywalker &amp; Yoda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360612" y="5486400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Albert Einstein &amp; </a:t>
            </a:r>
            <a:r>
              <a:rPr lang="en-US" dirty="0" err="1" smtClean="0"/>
              <a:t>Niels</a:t>
            </a:r>
            <a:r>
              <a:rPr lang="en-US" dirty="0" smtClean="0"/>
              <a:t> Bohr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837612" y="914400"/>
            <a:ext cx="188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Daedalus &amp; Icarus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675812" y="2438400"/>
            <a:ext cx="1779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Thelma &amp; Louise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142412" y="3810000"/>
            <a:ext cx="1381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Lucy &amp; Ethel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752012" y="5105400"/>
            <a:ext cx="1981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C.S. Lewis &amp; </a:t>
            </a:r>
          </a:p>
          <a:p>
            <a:r>
              <a:rPr lang="en-US" dirty="0" smtClean="0"/>
              <a:t>J. R. R. Tolkien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61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011" y="304800"/>
            <a:ext cx="1600200" cy="1200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12" y="1752600"/>
            <a:ext cx="1600200" cy="1196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4532" r="11184"/>
          <a:stretch/>
        </p:blipFill>
        <p:spPr>
          <a:xfrm flipH="1">
            <a:off x="1522411" y="3200400"/>
            <a:ext cx="1503970" cy="14870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8611" y="4953000"/>
            <a:ext cx="1447800" cy="10822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8412" y="340487"/>
            <a:ext cx="959090" cy="11073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9212" y="304800"/>
            <a:ext cx="1051579" cy="112805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27412" y="762000"/>
            <a:ext cx="160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Laurel &amp; Hardy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51212" y="2057400"/>
            <a:ext cx="260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Dana Scully &amp; Fox Mulder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427412" y="3810000"/>
            <a:ext cx="179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Neo &amp; Morpheus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579812" y="5334000"/>
            <a:ext cx="2278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Gilligan &amp; The Skipper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913812" y="381000"/>
            <a:ext cx="24045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Susan B. Anthony </a:t>
            </a:r>
          </a:p>
          <a:p>
            <a:pPr algn="ctr"/>
            <a:r>
              <a:rPr lang="en-US" dirty="0" smtClean="0"/>
              <a:t>&amp;</a:t>
            </a:r>
          </a:p>
          <a:p>
            <a:pPr algn="ctr"/>
            <a:r>
              <a:rPr lang="en-US" dirty="0" smtClean="0"/>
              <a:t>Elizabeth Cady Stanton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72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3" grpId="0"/>
      <p:bldP spid="14" grpId="0"/>
      <p:bldP spid="1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In which we all Start working with </a:t>
            </a:r>
            <a:r>
              <a:rPr lang="en-US" dirty="0" err="1" smtClean="0"/>
              <a:t>lti</a:t>
            </a:r>
            <a:r>
              <a:rPr lang="en-US" dirty="0" smtClean="0"/>
              <a:t>!</a:t>
            </a:r>
          </a:p>
          <a:p>
            <a:r>
              <a:rPr lang="en-US" dirty="0">
                <a:hlinkClick r:id="rId2"/>
              </a:rPr>
              <a:t>http://blogs.law.harvard.edu/acts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05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so fast, indeed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904999"/>
            <a:ext cx="9134391" cy="2590801"/>
          </a:xfrm>
        </p:spPr>
        <p:txBody>
          <a:bodyPr/>
          <a:lstStyle/>
          <a:p>
            <a:r>
              <a:rPr lang="en-US" dirty="0" smtClean="0"/>
              <a:t>What if you wanted to share your tool with some colleagues at another University?</a:t>
            </a:r>
          </a:p>
          <a:p>
            <a:r>
              <a:rPr lang="en-US" dirty="0" smtClean="0"/>
              <a:t>But their University is running a different LMS?</a:t>
            </a:r>
          </a:p>
          <a:p>
            <a:r>
              <a:rPr lang="en-US" dirty="0" smtClean="0"/>
              <a:t>And what if your University decided to switch to another LMS?</a:t>
            </a:r>
          </a:p>
          <a:p>
            <a:pPr lvl="1"/>
            <a:r>
              <a:rPr lang="en-US" dirty="0" smtClean="0"/>
              <a:t>(It's happened before!)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412" y="4941147"/>
            <a:ext cx="2438400" cy="1916853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1522412" y="4419600"/>
            <a:ext cx="3505200" cy="1143000"/>
          </a:xfrm>
          <a:prstGeom prst="wedgeRoundRectCallout">
            <a:avLst>
              <a:gd name="adj1" fmla="val 42815"/>
              <a:gd name="adj2" fmla="val 6561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 see, my dear friend, writing for one LMS means rewriting your tool for another. A duplication of effort and resources!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7389812" y="4191000"/>
            <a:ext cx="2133600" cy="1143000"/>
          </a:xfrm>
          <a:prstGeom prst="wedgeRoundRectCallout">
            <a:avLst>
              <a:gd name="adj1" fmla="val -50116"/>
              <a:gd name="adj2" fmla="val 7487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dare say, is there a solution?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72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Yes, there is a solution… in the works…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904999"/>
            <a:ext cx="7696199" cy="411480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Welcome, Learning Tools Interoperability! </a:t>
            </a:r>
          </a:p>
          <a:p>
            <a:pPr lvl="1"/>
            <a:r>
              <a:rPr lang="en-US" dirty="0" smtClean="0"/>
              <a:t>Initiated by the IMS Global Learning Consortium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www.imsglobal.org</a:t>
            </a:r>
            <a:endParaRPr lang="en-US" dirty="0" smtClean="0"/>
          </a:p>
          <a:p>
            <a:r>
              <a:rPr lang="en-US" dirty="0" smtClean="0"/>
              <a:t> LTI attempts to:</a:t>
            </a:r>
          </a:p>
          <a:p>
            <a:pPr lvl="1"/>
            <a:r>
              <a:rPr lang="en-US" dirty="0" smtClean="0"/>
              <a:t>Create standards that all LMS's and tools can implement so that they can speak with each other</a:t>
            </a:r>
          </a:p>
          <a:p>
            <a:pPr lvl="1"/>
            <a:r>
              <a:rPr lang="en-US" dirty="0" smtClean="0"/>
              <a:t>Make your coding language of choice independent of the LMS</a:t>
            </a:r>
          </a:p>
          <a:p>
            <a:pPr lvl="1"/>
            <a:r>
              <a:rPr lang="en-US" dirty="0" smtClean="0"/>
              <a:t>Make certain that when an LTI tool is implemented, it can work with </a:t>
            </a:r>
            <a:r>
              <a:rPr lang="en-US" b="1" dirty="0" smtClean="0">
                <a:solidFill>
                  <a:schemeClr val="accent3"/>
                </a:solidFill>
              </a:rPr>
              <a:t>any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LMS</a:t>
            </a:r>
          </a:p>
          <a:p>
            <a:pPr lvl="1"/>
            <a:r>
              <a:rPr lang="en-US" dirty="0" smtClean="0"/>
              <a:t>Do the above in a systematic, phased approach</a:t>
            </a:r>
          </a:p>
          <a:p>
            <a:pPr lvl="2"/>
            <a:r>
              <a:rPr lang="en-US" dirty="0" smtClean="0"/>
              <a:t>(v1.0 -&gt; v1.1 -&gt;v1.1.1 -&gt; v2.0)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218612" y="3124200"/>
            <a:ext cx="2362746" cy="1569660"/>
          </a:xfrm>
          <a:prstGeom prst="rect">
            <a:avLst/>
          </a:prstGeom>
          <a:noFill/>
          <a:effectLst>
            <a:glow rad="101600">
              <a:schemeClr val="accent3">
                <a:satMod val="175000"/>
                <a:alpha val="40000"/>
              </a:schemeClr>
            </a:glow>
            <a:reflection blurRad="6350" stA="50000" endA="300" endPos="38500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rial Black"/>
                <a:cs typeface="Arial Black"/>
              </a:rPr>
              <a:t>LTI</a:t>
            </a:r>
            <a:endParaRPr lang="en-US" sz="96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49386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So, LTI moves us forward…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this…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To this…</a:t>
            </a:r>
            <a:endParaRPr lang="en-US" dirty="0"/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4108368342"/>
              </p:ext>
            </p:extLst>
          </p:nvPr>
        </p:nvGraphicFramePr>
        <p:xfrm>
          <a:off x="6323012" y="1676400"/>
          <a:ext cx="5091641" cy="3394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1741649118"/>
              </p:ext>
            </p:extLst>
          </p:nvPr>
        </p:nvGraphicFramePr>
        <p:xfrm>
          <a:off x="760412" y="2819400"/>
          <a:ext cx="1352909" cy="2019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8" name="Diagram 17"/>
          <p:cNvGraphicFramePr/>
          <p:nvPr>
            <p:extLst>
              <p:ext uri="{D42A27DB-BD31-4B8C-83A1-F6EECF244321}">
                <p14:modId xmlns:p14="http://schemas.microsoft.com/office/powerpoint/2010/main" val="510364298"/>
              </p:ext>
            </p:extLst>
          </p:nvPr>
        </p:nvGraphicFramePr>
        <p:xfrm>
          <a:off x="2055812" y="3124200"/>
          <a:ext cx="1352909" cy="2019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1401333593"/>
              </p:ext>
            </p:extLst>
          </p:nvPr>
        </p:nvGraphicFramePr>
        <p:xfrm>
          <a:off x="3427412" y="2667000"/>
          <a:ext cx="1352909" cy="2019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1380677726"/>
              </p:ext>
            </p:extLst>
          </p:nvPr>
        </p:nvGraphicFramePr>
        <p:xfrm>
          <a:off x="1338002" y="4640557"/>
          <a:ext cx="1352909" cy="2019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1711505901"/>
              </p:ext>
            </p:extLst>
          </p:nvPr>
        </p:nvGraphicFramePr>
        <p:xfrm>
          <a:off x="2970212" y="4648200"/>
          <a:ext cx="1352909" cy="2019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pic>
        <p:nvPicPr>
          <p:cNvPr id="23" name="Picture 22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075612" y="5562600"/>
            <a:ext cx="2284413" cy="1283998"/>
          </a:xfrm>
          <a:prstGeom prst="rect">
            <a:avLst/>
          </a:prstGeom>
        </p:spPr>
      </p:pic>
      <p:sp>
        <p:nvSpPr>
          <p:cNvPr id="24" name="Rounded Rectangular Callout 23"/>
          <p:cNvSpPr/>
          <p:nvPr/>
        </p:nvSpPr>
        <p:spPr>
          <a:xfrm>
            <a:off x="4875212" y="5257800"/>
            <a:ext cx="2895600" cy="1143000"/>
          </a:xfrm>
          <a:prstGeom prst="wedgeRoundRectCallout">
            <a:avLst>
              <a:gd name="adj1" fmla="val 73345"/>
              <a:gd name="adj2" fmla="val 2652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But the arrows are one-way! Shouldn't there be two-way communication?</a:t>
            </a:r>
            <a:endParaRPr lang="en-US" dirty="0"/>
          </a:p>
        </p:txBody>
      </p:sp>
      <p:sp>
        <p:nvSpPr>
          <p:cNvPr id="25" name="Rounded Rectangular Callout 24"/>
          <p:cNvSpPr/>
          <p:nvPr/>
        </p:nvSpPr>
        <p:spPr>
          <a:xfrm>
            <a:off x="10514012" y="4648200"/>
            <a:ext cx="1295400" cy="1143000"/>
          </a:xfrm>
          <a:prstGeom prst="wedgeRoundRectCallout">
            <a:avLst>
              <a:gd name="adj1" fmla="val -92298"/>
              <a:gd name="adj2" fmla="val 5224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Patience! Get to that we will.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75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P spid="24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LTI Tools In Action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which we Demonstrate a few </a:t>
            </a:r>
            <a:r>
              <a:rPr lang="en-US" dirty="0" err="1" smtClean="0"/>
              <a:t>lti</a:t>
            </a:r>
            <a:r>
              <a:rPr lang="en-US" dirty="0" smtClean="0"/>
              <a:t> tools Integrated with </a:t>
            </a:r>
            <a:r>
              <a:rPr lang="en-US" dirty="0" err="1" smtClean="0"/>
              <a:t>CAnvas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649231798"/>
              </p:ext>
            </p:extLst>
          </p:nvPr>
        </p:nvGraphicFramePr>
        <p:xfrm>
          <a:off x="5688469" y="1219200"/>
          <a:ext cx="5091641" cy="3394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854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S102895261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TS102895261.potx</Template>
  <TotalTime>0</TotalTime>
  <Words>3653</Words>
  <Application>Microsoft Macintosh PowerPoint</Application>
  <PresentationFormat>Custom</PresentationFormat>
  <Paragraphs>552</Paragraphs>
  <Slides>58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TS102895261</vt:lpstr>
      <vt:lpstr>Building Tools With The Learning Tools Interoperability Specification</vt:lpstr>
      <vt:lpstr>Agenda</vt:lpstr>
      <vt:lpstr>What Is LTI?</vt:lpstr>
      <vt:lpstr>The Basics</vt:lpstr>
      <vt:lpstr>What if you wanted to write your own tool?</vt:lpstr>
      <vt:lpstr>Not so fast, indeed</vt:lpstr>
      <vt:lpstr>Yes, there is a solution… in the works…</vt:lpstr>
      <vt:lpstr>So, LTI moves us forward…</vt:lpstr>
      <vt:lpstr>LTI Tools In Action</vt:lpstr>
      <vt:lpstr>How LTI Works</vt:lpstr>
      <vt:lpstr>Basic LTI (LTIv1.0)</vt:lpstr>
      <vt:lpstr>Basic LTI Launch – What The User Experiences</vt:lpstr>
      <vt:lpstr>Basic LTI Launch – What The User Experiences</vt:lpstr>
      <vt:lpstr>Basic LTI Launch – What The Web Experiences</vt:lpstr>
      <vt:lpstr>Basic LTI Launch – What The Web Experiences</vt:lpstr>
      <vt:lpstr>Basic LTI Launch – What The Web Experiences</vt:lpstr>
      <vt:lpstr>Basic LTI Launch – What The Web Experiences</vt:lpstr>
      <vt:lpstr>Basic LTI Launch – What The Web Experiences</vt:lpstr>
      <vt:lpstr>Basic LTI Launch – What The Web Experiences</vt:lpstr>
      <vt:lpstr>Basic LTI Launch – Launch Parameters</vt:lpstr>
      <vt:lpstr>Basic LTI Launch – OAuth</vt:lpstr>
      <vt:lpstr>Basic LTI Launch – A Brief OAuth Primer</vt:lpstr>
      <vt:lpstr>Basic LTI Launch – A Brief OAuth Primer (cont'd)</vt:lpstr>
      <vt:lpstr>Basic LTI Launch – A Brief OAuth Primer (cont'd)</vt:lpstr>
      <vt:lpstr>Basic LTI Launch – OAuth Parameters</vt:lpstr>
      <vt:lpstr>Basic LTI Launch – Recommended Parameters</vt:lpstr>
      <vt:lpstr>Basic LTI Launch – Recommended Parameters (cont'd)</vt:lpstr>
      <vt:lpstr>Basic LTI Launch – Custom Parameters</vt:lpstr>
      <vt:lpstr>Basic LTI Launch – A Review</vt:lpstr>
      <vt:lpstr>Writing An LTI Tool </vt:lpstr>
      <vt:lpstr>First, Some Tools Of The Trade</vt:lpstr>
      <vt:lpstr>Examining The Code</vt:lpstr>
      <vt:lpstr>Examining The Code</vt:lpstr>
      <vt:lpstr>Examining The Code</vt:lpstr>
      <vt:lpstr>Examining The Code</vt:lpstr>
      <vt:lpstr>Examining The Code</vt:lpstr>
      <vt:lpstr>Examining The Code</vt:lpstr>
      <vt:lpstr>Is It Really That Simple?</vt:lpstr>
      <vt:lpstr>Challenges</vt:lpstr>
      <vt:lpstr>Challenges – The Learning Curve</vt:lpstr>
      <vt:lpstr>Challenges – Setting Up (and Privacy)</vt:lpstr>
      <vt:lpstr>Challenges – Two-Way Communication</vt:lpstr>
      <vt:lpstr>Challenges – Two-Way Communication</vt:lpstr>
      <vt:lpstr>Challenges – Two-Way Communication</vt:lpstr>
      <vt:lpstr>Abstract Your Code</vt:lpstr>
      <vt:lpstr>LTIv2.0</vt:lpstr>
      <vt:lpstr>Resources</vt:lpstr>
      <vt:lpstr>Introductions To LTI</vt:lpstr>
      <vt:lpstr>Developing For LTI</vt:lpstr>
      <vt:lpstr>OAuth Resources</vt:lpstr>
      <vt:lpstr>Vagrant and VirtualBox</vt:lpstr>
      <vt:lpstr>Kudos</vt:lpstr>
      <vt:lpstr>Kudos</vt:lpstr>
      <vt:lpstr>Questions?</vt:lpstr>
      <vt:lpstr>Answers!</vt:lpstr>
      <vt:lpstr>PowerPoint Presentation</vt:lpstr>
      <vt:lpstr>PowerPoint Presentation</vt:lpstr>
      <vt:lpstr>The 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modified xsi:type="dcterms:W3CDTF">2014-07-11T20:02:01Z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TC028952619991</vt:lpwstr>
  </property>
</Properties>
</file>